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0" r:id="rId6"/>
    <p:sldId id="268" r:id="rId7"/>
    <p:sldId id="25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9" r:id="rId19"/>
    <p:sldId id="271" r:id="rId20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B75E8A-BE8C-4A8D-A58A-8E12D162D5C6}" v="1" dt="2026-05-27T16:08:40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4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rún Hauksdóttir" userId="1b601fae-3219-4818-9473-1a0e1fb1cf23" providerId="ADAL" clId="{7084E0CD-2E0A-4303-B06D-16871E8082B5}"/>
    <pc:docChg chg="undo custSel addSld modSld sldOrd">
      <pc:chgData name="Sigrún Hauksdóttir" userId="1b601fae-3219-4818-9473-1a0e1fb1cf23" providerId="ADAL" clId="{7084E0CD-2E0A-4303-B06D-16871E8082B5}" dt="2026-05-27T16:09:52.048" v="993" actId="20577"/>
      <pc:docMkLst>
        <pc:docMk/>
      </pc:docMkLst>
      <pc:sldChg chg="modSp mod">
        <pc:chgData name="Sigrún Hauksdóttir" userId="1b601fae-3219-4818-9473-1a0e1fb1cf23" providerId="ADAL" clId="{7084E0CD-2E0A-4303-B06D-16871E8082B5}" dt="2026-05-27T09:38:41.040" v="891" actId="20577"/>
        <pc:sldMkLst>
          <pc:docMk/>
          <pc:sldMk cId="606834614" sldId="256"/>
        </pc:sldMkLst>
        <pc:spChg chg="mod">
          <ac:chgData name="Sigrún Hauksdóttir" userId="1b601fae-3219-4818-9473-1a0e1fb1cf23" providerId="ADAL" clId="{7084E0CD-2E0A-4303-B06D-16871E8082B5}" dt="2026-05-27T09:37:42.012" v="842" actId="404"/>
          <ac:spMkLst>
            <pc:docMk/>
            <pc:sldMk cId="606834614" sldId="256"/>
            <ac:spMk id="2" creationId="{C62A28F7-E359-4C57-09FE-45BFEECC3B97}"/>
          </ac:spMkLst>
        </pc:spChg>
        <pc:spChg chg="mod">
          <ac:chgData name="Sigrún Hauksdóttir" userId="1b601fae-3219-4818-9473-1a0e1fb1cf23" providerId="ADAL" clId="{7084E0CD-2E0A-4303-B06D-16871E8082B5}" dt="2026-05-27T09:38:41.040" v="891" actId="20577"/>
          <ac:spMkLst>
            <pc:docMk/>
            <pc:sldMk cId="606834614" sldId="256"/>
            <ac:spMk id="3" creationId="{11D883FD-ECFE-01EA-AF85-E22DF6ADBB00}"/>
          </ac:spMkLst>
        </pc:spChg>
      </pc:sldChg>
      <pc:sldChg chg="modSp mod">
        <pc:chgData name="Sigrún Hauksdóttir" userId="1b601fae-3219-4818-9473-1a0e1fb1cf23" providerId="ADAL" clId="{7084E0CD-2E0A-4303-B06D-16871E8082B5}" dt="2026-05-26T14:48:52.319" v="153" actId="20577"/>
        <pc:sldMkLst>
          <pc:docMk/>
          <pc:sldMk cId="1327343639" sldId="258"/>
        </pc:sldMkLst>
        <pc:spChg chg="mod">
          <ac:chgData name="Sigrún Hauksdóttir" userId="1b601fae-3219-4818-9473-1a0e1fb1cf23" providerId="ADAL" clId="{7084E0CD-2E0A-4303-B06D-16871E8082B5}" dt="2026-05-26T14:48:52.319" v="153" actId="20577"/>
          <ac:spMkLst>
            <pc:docMk/>
            <pc:sldMk cId="1327343639" sldId="258"/>
            <ac:spMk id="2" creationId="{4D77D10B-AD69-CEE8-77CA-13F8A7E95870}"/>
          </ac:spMkLst>
        </pc:spChg>
      </pc:sldChg>
      <pc:sldChg chg="modSp mod">
        <pc:chgData name="Sigrún Hauksdóttir" userId="1b601fae-3219-4818-9473-1a0e1fb1cf23" providerId="ADAL" clId="{7084E0CD-2E0A-4303-B06D-16871E8082B5}" dt="2026-05-26T14:49:16.639" v="185" actId="20577"/>
        <pc:sldMkLst>
          <pc:docMk/>
          <pc:sldMk cId="1601202225" sldId="259"/>
        </pc:sldMkLst>
        <pc:spChg chg="mod">
          <ac:chgData name="Sigrún Hauksdóttir" userId="1b601fae-3219-4818-9473-1a0e1fb1cf23" providerId="ADAL" clId="{7084E0CD-2E0A-4303-B06D-16871E8082B5}" dt="2026-05-26T14:49:16.639" v="185" actId="20577"/>
          <ac:spMkLst>
            <pc:docMk/>
            <pc:sldMk cId="1601202225" sldId="259"/>
            <ac:spMk id="2" creationId="{54A6CEB1-D97B-5EE0-71FF-AB5FEB905DE3}"/>
          </ac:spMkLst>
        </pc:spChg>
      </pc:sldChg>
      <pc:sldChg chg="modSp mod">
        <pc:chgData name="Sigrún Hauksdóttir" userId="1b601fae-3219-4818-9473-1a0e1fb1cf23" providerId="ADAL" clId="{7084E0CD-2E0A-4303-B06D-16871E8082B5}" dt="2026-05-26T14:49:30.870" v="207" actId="20577"/>
        <pc:sldMkLst>
          <pc:docMk/>
          <pc:sldMk cId="531254646" sldId="260"/>
        </pc:sldMkLst>
        <pc:spChg chg="mod">
          <ac:chgData name="Sigrún Hauksdóttir" userId="1b601fae-3219-4818-9473-1a0e1fb1cf23" providerId="ADAL" clId="{7084E0CD-2E0A-4303-B06D-16871E8082B5}" dt="2026-05-26T14:49:30.870" v="207" actId="20577"/>
          <ac:spMkLst>
            <pc:docMk/>
            <pc:sldMk cId="531254646" sldId="260"/>
            <ac:spMk id="2" creationId="{FCE88BDF-1A26-891F-530A-2EE805DC4A89}"/>
          </ac:spMkLst>
        </pc:spChg>
      </pc:sldChg>
      <pc:sldChg chg="delSp modSp mod">
        <pc:chgData name="Sigrún Hauksdóttir" userId="1b601fae-3219-4818-9473-1a0e1fb1cf23" providerId="ADAL" clId="{7084E0CD-2E0A-4303-B06D-16871E8082B5}" dt="2026-05-26T14:50:47.224" v="301" actId="20577"/>
        <pc:sldMkLst>
          <pc:docMk/>
          <pc:sldMk cId="3641036214" sldId="261"/>
        </pc:sldMkLst>
        <pc:spChg chg="mod">
          <ac:chgData name="Sigrún Hauksdóttir" userId="1b601fae-3219-4818-9473-1a0e1fb1cf23" providerId="ADAL" clId="{7084E0CD-2E0A-4303-B06D-16871E8082B5}" dt="2026-05-26T14:50:47.224" v="301" actId="20577"/>
          <ac:spMkLst>
            <pc:docMk/>
            <pc:sldMk cId="3641036214" sldId="261"/>
            <ac:spMk id="2" creationId="{BA204D5D-56E6-FC46-B106-412B9F7AB67E}"/>
          </ac:spMkLst>
        </pc:spChg>
      </pc:sldChg>
      <pc:sldChg chg="modSp mod">
        <pc:chgData name="Sigrún Hauksdóttir" userId="1b601fae-3219-4818-9473-1a0e1fb1cf23" providerId="ADAL" clId="{7084E0CD-2E0A-4303-B06D-16871E8082B5}" dt="2026-05-27T09:39:25.706" v="912" actId="20577"/>
        <pc:sldMkLst>
          <pc:docMk/>
          <pc:sldMk cId="3437304971" sldId="262"/>
        </pc:sldMkLst>
        <pc:spChg chg="mod">
          <ac:chgData name="Sigrún Hauksdóttir" userId="1b601fae-3219-4818-9473-1a0e1fb1cf23" providerId="ADAL" clId="{7084E0CD-2E0A-4303-B06D-16871E8082B5}" dt="2026-05-27T09:39:25.706" v="912" actId="20577"/>
          <ac:spMkLst>
            <pc:docMk/>
            <pc:sldMk cId="3437304971" sldId="262"/>
            <ac:spMk id="2" creationId="{19F4CAD5-A08E-59C0-F866-6C2E67DA62AE}"/>
          </ac:spMkLst>
        </pc:spChg>
      </pc:sldChg>
      <pc:sldChg chg="modSp mod">
        <pc:chgData name="Sigrún Hauksdóttir" userId="1b601fae-3219-4818-9473-1a0e1fb1cf23" providerId="ADAL" clId="{7084E0CD-2E0A-4303-B06D-16871E8082B5}" dt="2026-05-26T14:52:14.662" v="396" actId="1076"/>
        <pc:sldMkLst>
          <pc:docMk/>
          <pc:sldMk cId="1454394468" sldId="263"/>
        </pc:sldMkLst>
        <pc:spChg chg="mod">
          <ac:chgData name="Sigrún Hauksdóttir" userId="1b601fae-3219-4818-9473-1a0e1fb1cf23" providerId="ADAL" clId="{7084E0CD-2E0A-4303-B06D-16871E8082B5}" dt="2026-05-26T14:52:14.662" v="396" actId="1076"/>
          <ac:spMkLst>
            <pc:docMk/>
            <pc:sldMk cId="1454394468" sldId="263"/>
            <ac:spMk id="2" creationId="{EAD0F7A2-F535-CD07-60C6-D855D04CD496}"/>
          </ac:spMkLst>
        </pc:spChg>
      </pc:sldChg>
      <pc:sldChg chg="modSp mod">
        <pc:chgData name="Sigrún Hauksdóttir" userId="1b601fae-3219-4818-9473-1a0e1fb1cf23" providerId="ADAL" clId="{7084E0CD-2E0A-4303-B06D-16871E8082B5}" dt="2026-05-26T14:53:50.801" v="547" actId="20577"/>
        <pc:sldMkLst>
          <pc:docMk/>
          <pc:sldMk cId="2550967653" sldId="264"/>
        </pc:sldMkLst>
        <pc:spChg chg="mod">
          <ac:chgData name="Sigrún Hauksdóttir" userId="1b601fae-3219-4818-9473-1a0e1fb1cf23" providerId="ADAL" clId="{7084E0CD-2E0A-4303-B06D-16871E8082B5}" dt="2026-05-26T14:53:50.801" v="547" actId="20577"/>
          <ac:spMkLst>
            <pc:docMk/>
            <pc:sldMk cId="2550967653" sldId="264"/>
            <ac:spMk id="2" creationId="{8F0292A2-F45C-4D79-8C02-7A317B710196}"/>
          </ac:spMkLst>
        </pc:spChg>
      </pc:sldChg>
      <pc:sldChg chg="modSp mod">
        <pc:chgData name="Sigrún Hauksdóttir" userId="1b601fae-3219-4818-9473-1a0e1fb1cf23" providerId="ADAL" clId="{7084E0CD-2E0A-4303-B06D-16871E8082B5}" dt="2026-05-26T14:55:51.821" v="659" actId="404"/>
        <pc:sldMkLst>
          <pc:docMk/>
          <pc:sldMk cId="950991540" sldId="265"/>
        </pc:sldMkLst>
        <pc:spChg chg="mod">
          <ac:chgData name="Sigrún Hauksdóttir" userId="1b601fae-3219-4818-9473-1a0e1fb1cf23" providerId="ADAL" clId="{7084E0CD-2E0A-4303-B06D-16871E8082B5}" dt="2026-05-26T14:55:51.821" v="659" actId="404"/>
          <ac:spMkLst>
            <pc:docMk/>
            <pc:sldMk cId="950991540" sldId="265"/>
            <ac:spMk id="2" creationId="{B0881A1A-2BD9-EA1E-68BF-695F9612B88C}"/>
          </ac:spMkLst>
        </pc:spChg>
      </pc:sldChg>
      <pc:sldChg chg="modSp mod">
        <pc:chgData name="Sigrún Hauksdóttir" userId="1b601fae-3219-4818-9473-1a0e1fb1cf23" providerId="ADAL" clId="{7084E0CD-2E0A-4303-B06D-16871E8082B5}" dt="2026-05-26T14:56:05.187" v="683" actId="20577"/>
        <pc:sldMkLst>
          <pc:docMk/>
          <pc:sldMk cId="656212183" sldId="266"/>
        </pc:sldMkLst>
        <pc:spChg chg="mod">
          <ac:chgData name="Sigrún Hauksdóttir" userId="1b601fae-3219-4818-9473-1a0e1fb1cf23" providerId="ADAL" clId="{7084E0CD-2E0A-4303-B06D-16871E8082B5}" dt="2026-05-26T14:56:05.187" v="683" actId="20577"/>
          <ac:spMkLst>
            <pc:docMk/>
            <pc:sldMk cId="656212183" sldId="266"/>
            <ac:spMk id="2" creationId="{01264660-3512-9C7B-697E-CFC71EFF2F8A}"/>
          </ac:spMkLst>
        </pc:spChg>
        <pc:picChg chg="mod">
          <ac:chgData name="Sigrún Hauksdóttir" userId="1b601fae-3219-4818-9473-1a0e1fb1cf23" providerId="ADAL" clId="{7084E0CD-2E0A-4303-B06D-16871E8082B5}" dt="2026-05-22T13:44:52.029" v="0" actId="1076"/>
          <ac:picMkLst>
            <pc:docMk/>
            <pc:sldMk cId="656212183" sldId="266"/>
            <ac:picMk id="5" creationId="{899A088B-A505-BB0C-3167-1ED6B4C06ACE}"/>
          </ac:picMkLst>
        </pc:picChg>
      </pc:sldChg>
      <pc:sldChg chg="modSp mod">
        <pc:chgData name="Sigrún Hauksdóttir" userId="1b601fae-3219-4818-9473-1a0e1fb1cf23" providerId="ADAL" clId="{7084E0CD-2E0A-4303-B06D-16871E8082B5}" dt="2026-05-27T16:02:04.302" v="916" actId="20577"/>
        <pc:sldMkLst>
          <pc:docMk/>
          <pc:sldMk cId="3205760489" sldId="267"/>
        </pc:sldMkLst>
        <pc:spChg chg="mod">
          <ac:chgData name="Sigrún Hauksdóttir" userId="1b601fae-3219-4818-9473-1a0e1fb1cf23" providerId="ADAL" clId="{7084E0CD-2E0A-4303-B06D-16871E8082B5}" dt="2026-05-27T16:02:04.302" v="916" actId="20577"/>
          <ac:spMkLst>
            <pc:docMk/>
            <pc:sldMk cId="3205760489" sldId="267"/>
            <ac:spMk id="2" creationId="{559FDB99-6722-4E8D-CF3F-6BA1EBA6A04C}"/>
          </ac:spMkLst>
        </pc:spChg>
      </pc:sldChg>
      <pc:sldChg chg="ord">
        <pc:chgData name="Sigrún Hauksdóttir" userId="1b601fae-3219-4818-9473-1a0e1fb1cf23" providerId="ADAL" clId="{7084E0CD-2E0A-4303-B06D-16871E8082B5}" dt="2026-05-27T09:33:04.045" v="805"/>
        <pc:sldMkLst>
          <pc:docMk/>
          <pc:sldMk cId="3455854480" sldId="268"/>
        </pc:sldMkLst>
      </pc:sldChg>
      <pc:sldChg chg="addSp delSp modSp new mod">
        <pc:chgData name="Sigrún Hauksdóttir" userId="1b601fae-3219-4818-9473-1a0e1fb1cf23" providerId="ADAL" clId="{7084E0CD-2E0A-4303-B06D-16871E8082B5}" dt="2026-05-26T14:56:35.009" v="698" actId="20577"/>
        <pc:sldMkLst>
          <pc:docMk/>
          <pc:sldMk cId="4269981224" sldId="269"/>
        </pc:sldMkLst>
        <pc:spChg chg="mod">
          <ac:chgData name="Sigrún Hauksdóttir" userId="1b601fae-3219-4818-9473-1a0e1fb1cf23" providerId="ADAL" clId="{7084E0CD-2E0A-4303-B06D-16871E8082B5}" dt="2026-05-26T14:56:35.009" v="698" actId="20577"/>
          <ac:spMkLst>
            <pc:docMk/>
            <pc:sldMk cId="4269981224" sldId="269"/>
            <ac:spMk id="2" creationId="{E317DA2C-D5BB-8041-6AA1-C00BF8A44E1E}"/>
          </ac:spMkLst>
        </pc:spChg>
        <pc:picChg chg="add mod ord">
          <ac:chgData name="Sigrún Hauksdóttir" userId="1b601fae-3219-4818-9473-1a0e1fb1cf23" providerId="ADAL" clId="{7084E0CD-2E0A-4303-B06D-16871E8082B5}" dt="2026-05-26T14:56:24.033" v="684" actId="1076"/>
          <ac:picMkLst>
            <pc:docMk/>
            <pc:sldMk cId="4269981224" sldId="269"/>
            <ac:picMk id="5" creationId="{11C94AD4-477B-DE25-DE69-28AB5D10379C}"/>
          </ac:picMkLst>
        </pc:picChg>
      </pc:sldChg>
      <pc:sldChg chg="addSp delSp modSp new mod ord setBg">
        <pc:chgData name="Sigrún Hauksdóttir" userId="1b601fae-3219-4818-9473-1a0e1fb1cf23" providerId="ADAL" clId="{7084E0CD-2E0A-4303-B06D-16871E8082B5}" dt="2026-05-27T09:39:02.765" v="893" actId="478"/>
        <pc:sldMkLst>
          <pc:docMk/>
          <pc:sldMk cId="2912894756" sldId="270"/>
        </pc:sldMkLst>
        <pc:spChg chg="mod">
          <ac:chgData name="Sigrún Hauksdóttir" userId="1b601fae-3219-4818-9473-1a0e1fb1cf23" providerId="ADAL" clId="{7084E0CD-2E0A-4303-B06D-16871E8082B5}" dt="2026-05-26T15:06:25.223" v="801" actId="20577"/>
          <ac:spMkLst>
            <pc:docMk/>
            <pc:sldMk cId="2912894756" sldId="270"/>
            <ac:spMk id="2" creationId="{8D0B6EBC-6F45-0195-1CBC-DD603A3AE767}"/>
          </ac:spMkLst>
        </pc:spChg>
        <pc:spChg chg="del">
          <ac:chgData name="Sigrún Hauksdóttir" userId="1b601fae-3219-4818-9473-1a0e1fb1cf23" providerId="ADAL" clId="{7084E0CD-2E0A-4303-B06D-16871E8082B5}" dt="2026-05-26T15:05:49.841" v="788" actId="22"/>
          <ac:spMkLst>
            <pc:docMk/>
            <pc:sldMk cId="2912894756" sldId="270"/>
            <ac:spMk id="3" creationId="{8AE11BDE-E4AE-7B46-EC43-36E5E56E9A36}"/>
          </ac:spMkLst>
        </pc:spChg>
        <pc:spChg chg="add del mod">
          <ac:chgData name="Sigrún Hauksdóttir" userId="1b601fae-3219-4818-9473-1a0e1fb1cf23" providerId="ADAL" clId="{7084E0CD-2E0A-4303-B06D-16871E8082B5}" dt="2026-05-27T09:39:02.765" v="893" actId="478"/>
          <ac:spMkLst>
            <pc:docMk/>
            <pc:sldMk cId="2912894756" sldId="270"/>
            <ac:spMk id="9" creationId="{FD8F4A1E-20D4-907F-5CDF-6A91AA519CF6}"/>
          </ac:spMkLst>
        </pc:spChg>
        <pc:spChg chg="add">
          <ac:chgData name="Sigrún Hauksdóttir" userId="1b601fae-3219-4818-9473-1a0e1fb1cf23" providerId="ADAL" clId="{7084E0CD-2E0A-4303-B06D-16871E8082B5}" dt="2026-05-26T15:06:15.223" v="798" actId="26606"/>
          <ac:spMkLst>
            <pc:docMk/>
            <pc:sldMk cId="2912894756" sldId="270"/>
            <ac:spMk id="12" creationId="{A2679492-7988-4050-9056-542444452411}"/>
          </ac:spMkLst>
        </pc:spChg>
        <pc:spChg chg="add">
          <ac:chgData name="Sigrún Hauksdóttir" userId="1b601fae-3219-4818-9473-1a0e1fb1cf23" providerId="ADAL" clId="{7084E0CD-2E0A-4303-B06D-16871E8082B5}" dt="2026-05-26T15:06:15.223" v="798" actId="26606"/>
          <ac:spMkLst>
            <pc:docMk/>
            <pc:sldMk cId="2912894756" sldId="270"/>
            <ac:spMk id="14" creationId="{B091B163-7D61-4891-ABCF-5C13D9C418D0}"/>
          </ac:spMkLst>
        </pc:spChg>
        <pc:picChg chg="add mod ord">
          <ac:chgData name="Sigrún Hauksdóttir" userId="1b601fae-3219-4818-9473-1a0e1fb1cf23" providerId="ADAL" clId="{7084E0CD-2E0A-4303-B06D-16871E8082B5}" dt="2026-05-26T15:06:15.223" v="798" actId="26606"/>
          <ac:picMkLst>
            <pc:docMk/>
            <pc:sldMk cId="2912894756" sldId="270"/>
            <ac:picMk id="5" creationId="{BD68D2BF-509B-EE9B-DD85-E88CD66DAE6C}"/>
          </ac:picMkLst>
        </pc:picChg>
        <pc:cxnChg chg="add">
          <ac:chgData name="Sigrún Hauksdóttir" userId="1b601fae-3219-4818-9473-1a0e1fb1cf23" providerId="ADAL" clId="{7084E0CD-2E0A-4303-B06D-16871E8082B5}" dt="2026-05-26T15:06:15.223" v="798" actId="26606"/>
          <ac:cxnSpMkLst>
            <pc:docMk/>
            <pc:sldMk cId="2912894756" sldId="270"/>
            <ac:cxnSpMk id="16" creationId="{C49DA8F6-BCC1-4447-B54C-57856834B94B}"/>
          </ac:cxnSpMkLst>
        </pc:cxnChg>
      </pc:sldChg>
      <pc:sldChg chg="addSp delSp modSp new mod setBg">
        <pc:chgData name="Sigrún Hauksdóttir" userId="1b601fae-3219-4818-9473-1a0e1fb1cf23" providerId="ADAL" clId="{7084E0CD-2E0A-4303-B06D-16871E8082B5}" dt="2026-05-27T16:09:52.048" v="993" actId="20577"/>
        <pc:sldMkLst>
          <pc:docMk/>
          <pc:sldMk cId="3384540612" sldId="271"/>
        </pc:sldMkLst>
        <pc:spChg chg="del">
          <ac:chgData name="Sigrún Hauksdóttir" userId="1b601fae-3219-4818-9473-1a0e1fb1cf23" providerId="ADAL" clId="{7084E0CD-2E0A-4303-B06D-16871E8082B5}" dt="2026-05-27T16:08:16.176" v="918" actId="478"/>
          <ac:spMkLst>
            <pc:docMk/>
            <pc:sldMk cId="3384540612" sldId="271"/>
            <ac:spMk id="2" creationId="{63DE6475-D4D3-DE4B-D7D4-8E35E9752698}"/>
          </ac:spMkLst>
        </pc:spChg>
        <pc:spChg chg="del">
          <ac:chgData name="Sigrún Hauksdóttir" userId="1b601fae-3219-4818-9473-1a0e1fb1cf23" providerId="ADAL" clId="{7084E0CD-2E0A-4303-B06D-16871E8082B5}" dt="2026-05-27T16:08:08.654" v="917" actId="22"/>
          <ac:spMkLst>
            <pc:docMk/>
            <pc:sldMk cId="3384540612" sldId="271"/>
            <ac:spMk id="3" creationId="{385D895A-8556-9CE5-472D-DEA4480AF8BD}"/>
          </ac:spMkLst>
        </pc:spChg>
        <pc:spChg chg="add mod">
          <ac:chgData name="Sigrún Hauksdóttir" userId="1b601fae-3219-4818-9473-1a0e1fb1cf23" providerId="ADAL" clId="{7084E0CD-2E0A-4303-B06D-16871E8082B5}" dt="2026-05-27T16:09:52.048" v="993" actId="20577"/>
          <ac:spMkLst>
            <pc:docMk/>
            <pc:sldMk cId="3384540612" sldId="271"/>
            <ac:spMk id="6" creationId="{C785333F-9058-8A42-ADBF-51FAC41A6189}"/>
          </ac:spMkLst>
        </pc:spChg>
        <pc:spChg chg="add del">
          <ac:chgData name="Sigrún Hauksdóttir" userId="1b601fae-3219-4818-9473-1a0e1fb1cf23" providerId="ADAL" clId="{7084E0CD-2E0A-4303-B06D-16871E8082B5}" dt="2026-05-27T16:09:28.056" v="942" actId="26606"/>
          <ac:spMkLst>
            <pc:docMk/>
            <pc:sldMk cId="3384540612" sldId="271"/>
            <ac:spMk id="11" creationId="{04812C46-200A-4DEB-A05E-3ED6C68C2387}"/>
          </ac:spMkLst>
        </pc:spChg>
        <pc:spChg chg="add del">
          <ac:chgData name="Sigrún Hauksdóttir" userId="1b601fae-3219-4818-9473-1a0e1fb1cf23" providerId="ADAL" clId="{7084E0CD-2E0A-4303-B06D-16871E8082B5}" dt="2026-05-27T16:09:28.056" v="942" actId="26606"/>
          <ac:spMkLst>
            <pc:docMk/>
            <pc:sldMk cId="3384540612" sldId="271"/>
            <ac:spMk id="13" creationId="{D1EA859B-E555-4109-94F3-6700E046E008}"/>
          </ac:spMkLst>
        </pc:spChg>
        <pc:picChg chg="add mod ord">
          <ac:chgData name="Sigrún Hauksdóttir" userId="1b601fae-3219-4818-9473-1a0e1fb1cf23" providerId="ADAL" clId="{7084E0CD-2E0A-4303-B06D-16871E8082B5}" dt="2026-05-27T16:09:28.056" v="942" actId="26606"/>
          <ac:picMkLst>
            <pc:docMk/>
            <pc:sldMk cId="3384540612" sldId="271"/>
            <ac:picMk id="5" creationId="{D27F2389-46D5-667E-F2DA-A3A60CA5B2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8413-B2DF-FD4F-86C3-23A6CF252A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B089F-10E2-791B-D066-4421C1E3A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41E7E-672A-982A-B861-24B7FB2FA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0D3F0-9602-19BC-E117-518D22BA5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1B8DD-EDBA-87B4-C5A0-AEF1F30E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00078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1983-D07A-487D-6514-26A1F42EE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C7A7E-9051-D271-4751-4B68B88AD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F8C55-708F-F472-808E-791EB9085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A45A6-6F7B-6E22-20FF-D5820BC6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1D712-24EB-F490-BCEF-604F58C1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25812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B747-56CA-C320-D1CF-6FF2DE36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5A8925-A7E5-863A-99A8-9ECDB1606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66E41-D0D1-1446-4EF7-F7B0A963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55685-1ECB-FF87-BE8F-7FD81BE5C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8EE27-3B6C-15DD-6F46-4103E98A9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6006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1A90E-328F-AD04-1271-4B7040B5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927B0-29BF-FCD4-9821-6B4444510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9ECB7-2946-EBC5-37CA-097D3553D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14B303-9A19-A155-D1CE-7B90B7B3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AAB97D-C68E-D73B-7E24-91C17F06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E44F9-56C5-5B7F-1BE0-1DDCCE3C0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9260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50EC4-4E98-C08F-0941-3FEB902AE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A0D7F-4ADA-1165-2BED-3D07A0661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88A8D-9CEA-E8F0-3376-808A21C14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6DD2D4-4728-0083-226B-D6631D468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7214-8DA0-25C1-C72A-081972F03D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808393-777F-46BA-5471-DEBAB1BD2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A2B26A-2CF5-27F6-CAFE-4BB443A45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F93E42-A88E-2FC3-6D1C-DB7DDA81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82074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D4E0-EDFA-EDA7-FDCC-FA1166F04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A12389-37AF-AB31-E867-422454C88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2D976-8823-528B-E99D-B25E9722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7C44E-3AE4-E176-F53D-0830AB68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22836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2D1D30-5697-C2EE-881B-7F34A2A64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34C6F6-F861-30AD-5C33-E684E8533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1F1FB-3822-8CB0-14E1-427E1F2B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5993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B8F89-C3D3-7D42-3328-AE807D01E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DECE2-D09E-8D57-4270-F6F482AFF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CCA41-1D40-5C7B-E7FC-A70BE1887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D8FE9-4A4C-22F2-926C-FF12326A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E8D8B-B9B9-0C6A-FE07-7F658592B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17228-87CF-EE16-CA28-28C96C43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783823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1B6C3-2D44-8472-6276-DCFABC26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AAF5C6-9923-52DB-1821-0FF18F68C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C0D60-A26A-DC2A-303D-64581F968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C66AC-635F-1CC0-0F72-0E87B6253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45E7F-1832-AB38-1EE5-A617F0AE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8A1BE-E28F-1AB8-5E58-236A5B405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9849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E43D-65D7-C5DF-C11B-ED512C36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EECB94-C2C5-34FA-F094-8E5C4CFA1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CA561-200A-16FD-D5CF-1DAAE8EC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AE546-383D-DD76-EC0F-AE915E033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F6D0A-E9E9-8B85-D3BA-50B32C9B7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972331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7BEC5C-017B-0C9E-B5FA-763481327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DEAE69-42E2-B707-D510-225F94C87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F2045-F743-7579-21AD-CC4AF0EBC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A8036-B6AC-F660-AC38-1159A6A5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698AC-498D-C584-EE84-5B4221D16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3035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460259-85FE-73E8-A6EC-4F396E9A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F21AD-91DF-F527-D76F-D0D6B6270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75DE0-0DB8-F170-279C-FC546199BF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AE420-7293-4EF0-86D6-35113030685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8D99E-F4DE-FA2C-8C8D-FE40F4B7D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63C52-C69B-8A83-81AD-F6D374EC0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9DEB65-64BD-4813-B534-BE53C7F73A19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5660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28F7-E359-4C57-09FE-45BFEECC3B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s-IS" dirty="0"/>
              <a:t>Hildur Gunnlaugsdóttir</a:t>
            </a:r>
            <a:br>
              <a:rPr lang="is-IS" dirty="0"/>
            </a:br>
            <a:r>
              <a:rPr lang="is-IS" sz="5400" dirty="0"/>
              <a:t>1947-2025</a:t>
            </a:r>
            <a:endParaRPr lang="is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883FD-ECFE-01EA-AF85-E22DF6ADBB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s-IS" dirty="0"/>
              <a:t>Gæðastjóri Gegnis</a:t>
            </a:r>
          </a:p>
          <a:p>
            <a:r>
              <a:rPr lang="is-IS" dirty="0"/>
              <a:t>Kennari í skráningu,</a:t>
            </a:r>
          </a:p>
          <a:p>
            <a:r>
              <a:rPr lang="is-IS" dirty="0"/>
              <a:t>Mótaði verklag og verkferla</a:t>
            </a:r>
          </a:p>
          <a:p>
            <a:r>
              <a:rPr lang="is-IS" dirty="0"/>
              <a:t>Frumkvöðull í skráningu </a:t>
            </a:r>
          </a:p>
          <a:p>
            <a:r>
              <a:rPr lang="is-IS" dirty="0"/>
              <a:t>Handbók skrásetjara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60683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0B6EBC-6F45-0195-1CBC-DD603A3AE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is-IS" sz="5600" dirty="0"/>
              <a:t>Verkkona</a:t>
            </a:r>
            <a:br>
              <a:rPr lang="is-IS" sz="5600" dirty="0"/>
            </a:br>
            <a:endParaRPr lang="is-IS" sz="5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68D2BF-509B-EE9B-DD85-E88CD66DAE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10098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89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253C-C6D6-7888-2D0D-488C012EE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A2AB969-D4D5-E9D7-41C2-744FFEDA3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1498" y="1690688"/>
            <a:ext cx="6694227" cy="49662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2C3A568-C71C-7562-07BF-057177A42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387"/>
            <a:ext cx="4572396" cy="342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54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D10B-AD69-CEE8-77CA-13F8A7E95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Kennsla í bókfræðiskráningu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BC5198-A70B-1937-9C50-043EA9E38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60" y="1839272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4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50B3-A046-48B1-B5B7-1E1E9169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s-I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B8ECD-9F3D-3FB1-7B25-661C80D2A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3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6CEB1-D97B-5EE0-71FF-AB5FEB90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Munið eftir stjórnunareiningunum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CA8A61-0249-F017-143E-BEA1E74EB5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793" y="1982575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0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88BDF-1A26-891F-530A-2EE805DC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Vinkonur í baráttunni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4BB1A6-726A-80A7-1613-F7610E5FA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30" y="1921159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54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4D5D-56E6-FC46-B106-412B9F7AB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974850" cy="6124575"/>
          </a:xfrm>
        </p:spPr>
        <p:txBody>
          <a:bodyPr>
            <a:noAutofit/>
          </a:bodyPr>
          <a:lstStyle/>
          <a:p>
            <a:r>
              <a:rPr lang="is-IS" sz="2800" dirty="0"/>
              <a:t>Greinilega verið að rýna í index töflur – </a:t>
            </a:r>
            <a:br>
              <a:rPr lang="is-IS" sz="2800" dirty="0"/>
            </a:br>
            <a:br>
              <a:rPr lang="is-IS" sz="2800" dirty="0"/>
            </a:br>
            <a:r>
              <a:rPr lang="is-IS" sz="2800" dirty="0"/>
              <a:t>hvað skyldi ekki hafa fundist núna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E1731-04E8-EDB7-CB7C-DA8B4A600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958" y="518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3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CAD5-A08E-59C0-F866-6C2E67DA6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Skipt </a:t>
            </a:r>
            <a:r>
              <a:rPr lang="is-IS"/>
              <a:t>um skráningarráð eða RDA innleiðing</a:t>
            </a:r>
            <a:endParaRPr lang="is-I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7668AD8-43F3-22F3-AF85-39D55C313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0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0F7A2-F535-CD07-60C6-D855D04CD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800" y="145097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s-IS" dirty="0"/>
              <a:t>Skráningarráð –</a:t>
            </a:r>
            <a:br>
              <a:rPr lang="is-IS" dirty="0"/>
            </a:br>
            <a:r>
              <a:rPr lang="is-IS" dirty="0"/>
              <a:t>örugglega á </a:t>
            </a:r>
            <a:br>
              <a:rPr lang="is-IS" dirty="0"/>
            </a:br>
            <a:r>
              <a:rPr lang="is-IS" dirty="0"/>
              <a:t>Fræðslufundi </a:t>
            </a:r>
            <a:br>
              <a:rPr lang="is-IS" dirty="0"/>
            </a:br>
            <a:r>
              <a:rPr lang="is-IS" dirty="0"/>
              <a:t>skrásetjara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1F16D2F-6C3A-C596-E067-BE47D2AB90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t="25635"/>
          <a:stretch>
            <a:fillRect/>
          </a:stretch>
        </p:blipFill>
        <p:spPr>
          <a:xfrm>
            <a:off x="5923127" y="675998"/>
            <a:ext cx="4455995" cy="59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94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292A2-F45C-4D79-8C02-7A317B71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s-IS" dirty="0"/>
              <a:t>Skráningarnámskeið</a:t>
            </a:r>
            <a:br>
              <a:rPr lang="is-IS" dirty="0"/>
            </a:br>
            <a:r>
              <a:rPr lang="is-IS" dirty="0"/>
              <a:t>það þurfti margar hendur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225F2C-8693-B3AB-BB33-D206F90D7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410" y="2767036"/>
            <a:ext cx="2615252" cy="34870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E98F0F-D5AC-B696-72C5-CCB0B96F8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4" y="305370"/>
            <a:ext cx="4678907" cy="3509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EFACAB-2949-4688-3989-0616A62E9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9" y="3000802"/>
            <a:ext cx="5142931" cy="3857198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CF5493B-0106-F63C-1891-C21CCAA3A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550967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1A1A-2BD9-EA1E-68BF-695F9612B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19018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s-IS" sz="4000" dirty="0"/>
              <a:t>Það var lengi hefð að </a:t>
            </a:r>
            <a:br>
              <a:rPr lang="is-IS" sz="4000" dirty="0"/>
            </a:br>
            <a:r>
              <a:rPr lang="is-IS" sz="4000" dirty="0"/>
              <a:t>fara saman og borða á </a:t>
            </a:r>
            <a:br>
              <a:rPr lang="is-IS" sz="4000" dirty="0"/>
            </a:br>
            <a:r>
              <a:rPr lang="is-IS" sz="4000" dirty="0"/>
              <a:t>Hamborgarafabrikkunni </a:t>
            </a:r>
            <a:br>
              <a:rPr lang="is-IS" sz="4000" dirty="0"/>
            </a:br>
            <a:r>
              <a:rPr lang="is-IS" sz="4000" dirty="0"/>
              <a:t>í hádeginu í lok </a:t>
            </a:r>
            <a:br>
              <a:rPr lang="is-IS" sz="4000" dirty="0"/>
            </a:br>
            <a:r>
              <a:rPr lang="is-IS" sz="4000" dirty="0"/>
              <a:t>skráningarnámskeiðs</a:t>
            </a:r>
            <a:br>
              <a:rPr lang="is-IS" dirty="0"/>
            </a:br>
            <a:endParaRPr lang="is-I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3954CA-27ED-3536-AD04-E13D11331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465" y="187893"/>
            <a:ext cx="5826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91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64660-3512-9C7B-697E-CFC71EFF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Enn eitt skráningarráðið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9A088B-A505-BB0C-3167-1ED6B4C06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7979" y="2016125"/>
            <a:ext cx="652894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2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FDB99-6722-4E8D-CF3F-6BA1EBA6A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Kátar vinnukonur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C95D8C-119C-F14A-2CE5-71D250046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21" y="1825625"/>
            <a:ext cx="58257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60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7DA2C-D5BB-8041-6AA1-C00BF8A4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Vinkonur í mat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C94AD4-477B-DE25-DE69-28AB5D103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149" y="2141537"/>
            <a:ext cx="57995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81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7F2389-46D5-667E-F2DA-A3A60CA5B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7509" y="531587"/>
            <a:ext cx="7723394" cy="57948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85333F-9058-8A42-ADBF-51FAC41A6189}"/>
              </a:ext>
            </a:extLst>
          </p:cNvPr>
          <p:cNvSpPr txBox="1"/>
          <p:nvPr/>
        </p:nvSpPr>
        <p:spPr>
          <a:xfrm>
            <a:off x="504967" y="1132764"/>
            <a:ext cx="31321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800" dirty="0"/>
              <a:t>Takk fyrir samstarfið og vináttuna</a:t>
            </a:r>
          </a:p>
        </p:txBody>
      </p:sp>
    </p:spTree>
    <p:extLst>
      <p:ext uri="{BB962C8B-B14F-4D97-AF65-F5344CB8AC3E}">
        <p14:creationId xmlns:p14="http://schemas.microsoft.com/office/powerpoint/2010/main" val="3384540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C7F9205EF69545A946F97C76D43898" ma:contentTypeVersion="15" ma:contentTypeDescription="Create a new document." ma:contentTypeScope="" ma:versionID="d1bcb0f9275c09440878197d73d876cb">
  <xsd:schema xmlns:xsd="http://www.w3.org/2001/XMLSchema" xmlns:xs="http://www.w3.org/2001/XMLSchema" xmlns:p="http://schemas.microsoft.com/office/2006/metadata/properties" xmlns:ns2="d391fb0c-013d-4b11-84e4-2a4da18829d5" xmlns:ns3="64acefcc-d97c-4093-8490-3dcb251f8632" targetNamespace="http://schemas.microsoft.com/office/2006/metadata/properties" ma:root="true" ma:fieldsID="c6cf12e6709c28bede4080afefccefb5" ns2:_="" ns3:_="">
    <xsd:import namespace="d391fb0c-013d-4b11-84e4-2a4da18829d5"/>
    <xsd:import namespace="64acefcc-d97c-4093-8490-3dcb251f86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1fb0c-013d-4b11-84e4-2a4da18829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5d82cfd-9c2c-4bd0-a955-07384c0c8c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efcc-d97c-4093-8490-3dcb251f863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db091be-b54d-4c54-a773-4721a6604fd2}" ma:internalName="TaxCatchAll" ma:showField="CatchAllData" ma:web="64acefcc-d97c-4093-8490-3dcb251f86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91fb0c-013d-4b11-84e4-2a4da18829d5">
      <Terms xmlns="http://schemas.microsoft.com/office/infopath/2007/PartnerControls"/>
    </lcf76f155ced4ddcb4097134ff3c332f>
    <TaxCatchAll xmlns="64acefcc-d97c-4093-8490-3dcb251f8632" xsi:nil="true"/>
  </documentManagement>
</p:properties>
</file>

<file path=customXml/itemProps1.xml><?xml version="1.0" encoding="utf-8"?>
<ds:datastoreItem xmlns:ds="http://schemas.openxmlformats.org/officeDocument/2006/customXml" ds:itemID="{87F9715D-BF6F-4EAD-945D-7DA31295A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91fb0c-013d-4b11-84e4-2a4da18829d5"/>
    <ds:schemaRef ds:uri="64acefcc-d97c-4093-8490-3dcb251f86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D4646-4A9E-4424-881E-1154318402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0D0B9E-A93A-493C-B715-5F46BE6D280F}">
  <ds:schemaRefs>
    <ds:schemaRef ds:uri="http://schemas.microsoft.com/office/2006/metadata/properties"/>
    <ds:schemaRef ds:uri="http://schemas.microsoft.com/office/infopath/2007/PartnerControls"/>
    <ds:schemaRef ds:uri="d391fb0c-013d-4b11-84e4-2a4da18829d5"/>
    <ds:schemaRef ds:uri="64acefcc-d97c-4093-8490-3dcb251f863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101</Words>
  <Application>Microsoft Office PowerPoint</Application>
  <PresentationFormat>Widescreen</PresentationFormat>
  <Paragraphs>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Hildur Gunnlaugsdóttir 1947-2025</vt:lpstr>
      <vt:lpstr>Verkkona </vt:lpstr>
      <vt:lpstr>PowerPoint Presentation</vt:lpstr>
      <vt:lpstr>Kennsla í bókfræðiskráningu</vt:lpstr>
      <vt:lpstr>PowerPoint Presentation</vt:lpstr>
      <vt:lpstr>Munið eftir stjórnunareiningunum</vt:lpstr>
      <vt:lpstr>Vinkonur í baráttunni</vt:lpstr>
      <vt:lpstr>Greinilega verið að rýna í index töflur –   hvað skyldi ekki hafa fundist núna</vt:lpstr>
      <vt:lpstr>Skipt um skráningarráð eða RDA innleiðing</vt:lpstr>
      <vt:lpstr>Skráningarráð – örugglega á  Fræðslufundi  skrásetjara</vt:lpstr>
      <vt:lpstr>Skráningarnámskeið það þurfti margar hendur</vt:lpstr>
      <vt:lpstr>Það var lengi hefð að  fara saman og borða á  Hamborgarafabrikkunni  í hádeginu í lok  skráningarnámskeiðs </vt:lpstr>
      <vt:lpstr>Enn eitt skráningarráðið</vt:lpstr>
      <vt:lpstr>Kátar vinnukonur </vt:lpstr>
      <vt:lpstr>Vinkonur í mat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Sigrún Hauksdóttir</dc:creator>
  <cp:lastModifiedBy>Sigrún Hauksdóttir</cp:lastModifiedBy>
  <cp:revision>1</cp:revision>
  <dcterms:created xsi:type="dcterms:W3CDTF">2026-05-22T13:07:53Z</dcterms:created>
  <dcterms:modified xsi:type="dcterms:W3CDTF">2026-05-27T16:09:57Z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0x010100C4C7F9205EF69545A946F97C76D43898</vt:lpwstr>
  </property>
  <property fmtid="{D5CDD505-2E9C-101B-9397-08002B2CF9AE}" pid="3" name="MediaServiceImageTags">
    <vt:lpwstr/>
  </property>
</Properties>
</file>