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4" r:id="rId4"/>
    <p:sldId id="263" r:id="rId5"/>
    <p:sldId id="265" r:id="rId6"/>
    <p:sldId id="266" r:id="rId7"/>
    <p:sldId id="267" r:id="rId8"/>
    <p:sldId id="259" r:id="rId9"/>
    <p:sldId id="268" r:id="rId10"/>
    <p:sldId id="261" r:id="rId11"/>
    <p:sldId id="260" r:id="rId12"/>
    <p:sldId id="262" r:id="rId13"/>
  </p:sldIdLst>
  <p:sldSz cx="12192000" cy="6858000"/>
  <p:notesSz cx="6858000" cy="9144000"/>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536" y="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ín Lilja Thorlacius Björnsdóttir - LBS" userId="67eb0367-6ca7-4ed7-b63b-313c288bd84a" providerId="ADAL" clId="{6E422553-7EBA-4CDD-86F9-75AE1E8AB449}"/>
    <pc:docChg chg="modSld">
      <pc:chgData name="Kristín Lilja Thorlacius Björnsdóttir - LBS" userId="67eb0367-6ca7-4ed7-b63b-313c288bd84a" providerId="ADAL" clId="{6E422553-7EBA-4CDD-86F9-75AE1E8AB449}" dt="2026-05-28T13:38:16.604" v="23" actId="1076"/>
      <pc:docMkLst>
        <pc:docMk/>
      </pc:docMkLst>
      <pc:sldChg chg="addSp modSp mod">
        <pc:chgData name="Kristín Lilja Thorlacius Björnsdóttir - LBS" userId="67eb0367-6ca7-4ed7-b63b-313c288bd84a" providerId="ADAL" clId="{6E422553-7EBA-4CDD-86F9-75AE1E8AB449}" dt="2026-05-28T13:38:16.604" v="23" actId="1076"/>
        <pc:sldMkLst>
          <pc:docMk/>
          <pc:sldMk cId="1054887776" sldId="257"/>
        </pc:sldMkLst>
        <pc:picChg chg="add mod">
          <ac:chgData name="Kristín Lilja Thorlacius Björnsdóttir - LBS" userId="67eb0367-6ca7-4ed7-b63b-313c288bd84a" providerId="ADAL" clId="{6E422553-7EBA-4CDD-86F9-75AE1E8AB449}" dt="2026-05-28T13:38:16.604" v="23" actId="1076"/>
          <ac:picMkLst>
            <pc:docMk/>
            <pc:sldMk cId="1054887776" sldId="257"/>
            <ac:picMk id="2" creationId="{96D23646-3B42-6100-933C-7D2141055A7E}"/>
          </ac:picMkLst>
        </pc:picChg>
      </pc:sldChg>
      <pc:sldChg chg="modSp mod">
        <pc:chgData name="Kristín Lilja Thorlacius Björnsdóttir - LBS" userId="67eb0367-6ca7-4ed7-b63b-313c288bd84a" providerId="ADAL" clId="{6E422553-7EBA-4CDD-86F9-75AE1E8AB449}" dt="2026-05-28T13:35:17.098" v="18" actId="20577"/>
        <pc:sldMkLst>
          <pc:docMk/>
          <pc:sldMk cId="2083470187" sldId="262"/>
        </pc:sldMkLst>
        <pc:spChg chg="mod">
          <ac:chgData name="Kristín Lilja Thorlacius Björnsdóttir - LBS" userId="67eb0367-6ca7-4ed7-b63b-313c288bd84a" providerId="ADAL" clId="{6E422553-7EBA-4CDD-86F9-75AE1E8AB449}" dt="2026-05-28T13:35:17.098" v="18" actId="20577"/>
          <ac:spMkLst>
            <pc:docMk/>
            <pc:sldMk cId="2083470187" sldId="262"/>
            <ac:spMk id="4" creationId="{BB3C9812-ECCB-A4F5-C452-C9E2E07892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D6244-E09C-FEEE-D08A-E645811F48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s-IS"/>
          </a:p>
        </p:txBody>
      </p:sp>
      <p:sp>
        <p:nvSpPr>
          <p:cNvPr id="3" name="Subtitle 2">
            <a:extLst>
              <a:ext uri="{FF2B5EF4-FFF2-40B4-BE49-F238E27FC236}">
                <a16:creationId xmlns:a16="http://schemas.microsoft.com/office/drawing/2014/main" id="{C7A290E7-00FC-9D62-D6AE-3833930A56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s-IS"/>
          </a:p>
        </p:txBody>
      </p:sp>
      <p:sp>
        <p:nvSpPr>
          <p:cNvPr id="4" name="Date Placeholder 3">
            <a:extLst>
              <a:ext uri="{FF2B5EF4-FFF2-40B4-BE49-F238E27FC236}">
                <a16:creationId xmlns:a16="http://schemas.microsoft.com/office/drawing/2014/main" id="{471E55FE-23B3-6D5E-2C2C-DA8657682592}"/>
              </a:ext>
            </a:extLst>
          </p:cNvPr>
          <p:cNvSpPr>
            <a:spLocks noGrp="1"/>
          </p:cNvSpPr>
          <p:nvPr>
            <p:ph type="dt" sz="half" idx="10"/>
          </p:nvPr>
        </p:nvSpPr>
        <p:spPr/>
        <p:txBody>
          <a:bodyPr/>
          <a:lstStyle/>
          <a:p>
            <a:fld id="{A32FE166-220D-46D8-AC9B-072D9EE5CCE4}" type="datetimeFigureOut">
              <a:rPr lang="is-IS" smtClean="0"/>
              <a:t>28.5.2026</a:t>
            </a:fld>
            <a:endParaRPr lang="is-IS"/>
          </a:p>
        </p:txBody>
      </p:sp>
      <p:sp>
        <p:nvSpPr>
          <p:cNvPr id="5" name="Footer Placeholder 4">
            <a:extLst>
              <a:ext uri="{FF2B5EF4-FFF2-40B4-BE49-F238E27FC236}">
                <a16:creationId xmlns:a16="http://schemas.microsoft.com/office/drawing/2014/main" id="{14C4A852-6050-7D50-0729-9CC55A2E1DEE}"/>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600E28C5-ECBD-8CFA-297A-8AD822487691}"/>
              </a:ext>
            </a:extLst>
          </p:cNvPr>
          <p:cNvSpPr>
            <a:spLocks noGrp="1"/>
          </p:cNvSpPr>
          <p:nvPr>
            <p:ph type="sldNum" sz="quarter" idx="12"/>
          </p:nvPr>
        </p:nvSpPr>
        <p:spPr/>
        <p:txBody>
          <a:bodyPr/>
          <a:lstStyle/>
          <a:p>
            <a:fld id="{E628D2A3-985E-4D34-970F-1E51FB379D11}" type="slidenum">
              <a:rPr lang="is-IS" smtClean="0"/>
              <a:t>‹#›</a:t>
            </a:fld>
            <a:endParaRPr lang="is-IS"/>
          </a:p>
        </p:txBody>
      </p:sp>
    </p:spTree>
    <p:extLst>
      <p:ext uri="{BB962C8B-B14F-4D97-AF65-F5344CB8AC3E}">
        <p14:creationId xmlns:p14="http://schemas.microsoft.com/office/powerpoint/2010/main" val="3955453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090EC-88A6-D976-6997-C6B5CD2216BB}"/>
              </a:ext>
            </a:extLst>
          </p:cNvPr>
          <p:cNvSpPr>
            <a:spLocks noGrp="1"/>
          </p:cNvSpPr>
          <p:nvPr>
            <p:ph type="title"/>
          </p:nvPr>
        </p:nvSpPr>
        <p:spPr/>
        <p:txBody>
          <a:bodyPr/>
          <a:lstStyle/>
          <a:p>
            <a:r>
              <a:rPr lang="en-US"/>
              <a:t>Click to edit Master title style</a:t>
            </a:r>
            <a:endParaRPr lang="is-IS"/>
          </a:p>
        </p:txBody>
      </p:sp>
      <p:sp>
        <p:nvSpPr>
          <p:cNvPr id="3" name="Vertical Text Placeholder 2">
            <a:extLst>
              <a:ext uri="{FF2B5EF4-FFF2-40B4-BE49-F238E27FC236}">
                <a16:creationId xmlns:a16="http://schemas.microsoft.com/office/drawing/2014/main" id="{4DA47CE2-CF9D-2762-9A9F-D95EAA9BB6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28EA2334-471F-C7D8-214F-04ABD283F08F}"/>
              </a:ext>
            </a:extLst>
          </p:cNvPr>
          <p:cNvSpPr>
            <a:spLocks noGrp="1"/>
          </p:cNvSpPr>
          <p:nvPr>
            <p:ph type="dt" sz="half" idx="10"/>
          </p:nvPr>
        </p:nvSpPr>
        <p:spPr/>
        <p:txBody>
          <a:bodyPr/>
          <a:lstStyle/>
          <a:p>
            <a:fld id="{A32FE166-220D-46D8-AC9B-072D9EE5CCE4}" type="datetimeFigureOut">
              <a:rPr lang="is-IS" smtClean="0"/>
              <a:t>28.5.2026</a:t>
            </a:fld>
            <a:endParaRPr lang="is-IS"/>
          </a:p>
        </p:txBody>
      </p:sp>
      <p:sp>
        <p:nvSpPr>
          <p:cNvPr id="5" name="Footer Placeholder 4">
            <a:extLst>
              <a:ext uri="{FF2B5EF4-FFF2-40B4-BE49-F238E27FC236}">
                <a16:creationId xmlns:a16="http://schemas.microsoft.com/office/drawing/2014/main" id="{16B29C61-15E9-EA04-A852-F54D7125B6D0}"/>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31009CF7-D518-23C5-69D8-22BAFC0FA67F}"/>
              </a:ext>
            </a:extLst>
          </p:cNvPr>
          <p:cNvSpPr>
            <a:spLocks noGrp="1"/>
          </p:cNvSpPr>
          <p:nvPr>
            <p:ph type="sldNum" sz="quarter" idx="12"/>
          </p:nvPr>
        </p:nvSpPr>
        <p:spPr/>
        <p:txBody>
          <a:bodyPr/>
          <a:lstStyle/>
          <a:p>
            <a:fld id="{E628D2A3-985E-4D34-970F-1E51FB379D11}" type="slidenum">
              <a:rPr lang="is-IS" smtClean="0"/>
              <a:t>‹#›</a:t>
            </a:fld>
            <a:endParaRPr lang="is-IS"/>
          </a:p>
        </p:txBody>
      </p:sp>
    </p:spTree>
    <p:extLst>
      <p:ext uri="{BB962C8B-B14F-4D97-AF65-F5344CB8AC3E}">
        <p14:creationId xmlns:p14="http://schemas.microsoft.com/office/powerpoint/2010/main" val="3706007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27ABF7-79C2-0884-46F7-BF2A47FA77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s-IS"/>
          </a:p>
        </p:txBody>
      </p:sp>
      <p:sp>
        <p:nvSpPr>
          <p:cNvPr id="3" name="Vertical Text Placeholder 2">
            <a:extLst>
              <a:ext uri="{FF2B5EF4-FFF2-40B4-BE49-F238E27FC236}">
                <a16:creationId xmlns:a16="http://schemas.microsoft.com/office/drawing/2014/main" id="{C865173E-E9AB-FEFB-3367-FAAFD22D40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3DC35E46-D161-9E20-7D8C-9ADD03CA471F}"/>
              </a:ext>
            </a:extLst>
          </p:cNvPr>
          <p:cNvSpPr>
            <a:spLocks noGrp="1"/>
          </p:cNvSpPr>
          <p:nvPr>
            <p:ph type="dt" sz="half" idx="10"/>
          </p:nvPr>
        </p:nvSpPr>
        <p:spPr/>
        <p:txBody>
          <a:bodyPr/>
          <a:lstStyle/>
          <a:p>
            <a:fld id="{A32FE166-220D-46D8-AC9B-072D9EE5CCE4}" type="datetimeFigureOut">
              <a:rPr lang="is-IS" smtClean="0"/>
              <a:t>28.5.2026</a:t>
            </a:fld>
            <a:endParaRPr lang="is-IS"/>
          </a:p>
        </p:txBody>
      </p:sp>
      <p:sp>
        <p:nvSpPr>
          <p:cNvPr id="5" name="Footer Placeholder 4">
            <a:extLst>
              <a:ext uri="{FF2B5EF4-FFF2-40B4-BE49-F238E27FC236}">
                <a16:creationId xmlns:a16="http://schemas.microsoft.com/office/drawing/2014/main" id="{906FC588-848E-66A4-6E89-B6495C412794}"/>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33C8F0AF-2A71-7FC6-F2EE-3A2B091731AC}"/>
              </a:ext>
            </a:extLst>
          </p:cNvPr>
          <p:cNvSpPr>
            <a:spLocks noGrp="1"/>
          </p:cNvSpPr>
          <p:nvPr>
            <p:ph type="sldNum" sz="quarter" idx="12"/>
          </p:nvPr>
        </p:nvSpPr>
        <p:spPr/>
        <p:txBody>
          <a:bodyPr/>
          <a:lstStyle/>
          <a:p>
            <a:fld id="{E628D2A3-985E-4D34-970F-1E51FB379D11}" type="slidenum">
              <a:rPr lang="is-IS" smtClean="0"/>
              <a:t>‹#›</a:t>
            </a:fld>
            <a:endParaRPr lang="is-IS"/>
          </a:p>
        </p:txBody>
      </p:sp>
    </p:spTree>
    <p:extLst>
      <p:ext uri="{BB962C8B-B14F-4D97-AF65-F5344CB8AC3E}">
        <p14:creationId xmlns:p14="http://schemas.microsoft.com/office/powerpoint/2010/main" val="1430839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Kafli_1">
    <p:spTree>
      <p:nvGrpSpPr>
        <p:cNvPr id="1" name=""/>
        <p:cNvGrpSpPr/>
        <p:nvPr/>
      </p:nvGrpSpPr>
      <p:grpSpPr>
        <a:xfrm>
          <a:off x="0" y="0"/>
          <a:ext cx="0" cy="0"/>
          <a:chOff x="0" y="0"/>
          <a:chExt cx="0" cy="0"/>
        </a:xfrm>
      </p:grpSpPr>
      <p:sp>
        <p:nvSpPr>
          <p:cNvPr id="6" name="Rectangle 5"/>
          <p:cNvSpPr/>
          <p:nvPr userDrawn="1"/>
        </p:nvSpPr>
        <p:spPr>
          <a:xfrm>
            <a:off x="0" y="2032"/>
            <a:ext cx="12192000" cy="6858000"/>
          </a:xfrm>
          <a:prstGeom prst="rect">
            <a:avLst/>
          </a:prstGeom>
          <a:solidFill>
            <a:srgbClr val="F8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5"/>
          <p:cNvSpPr>
            <a:spLocks noGrp="1"/>
          </p:cNvSpPr>
          <p:nvPr>
            <p:ph type="body" sz="quarter" idx="10" hasCustomPrompt="1"/>
          </p:nvPr>
        </p:nvSpPr>
        <p:spPr>
          <a:xfrm>
            <a:off x="6847840" y="3952240"/>
            <a:ext cx="3667125" cy="1108075"/>
          </a:xfrm>
          <a:prstGeom prst="rect">
            <a:avLst/>
          </a:prstGeom>
        </p:spPr>
        <p:txBody>
          <a:bodyPr/>
          <a:lstStyle>
            <a:lvl1pPr marL="0" indent="0">
              <a:buNone/>
              <a:defRPr sz="3000" b="0" i="0">
                <a:solidFill>
                  <a:schemeClr val="tx1">
                    <a:lumMod val="50000"/>
                    <a:lumOff val="50000"/>
                  </a:schemeClr>
                </a:solidFill>
                <a:latin typeface="DINPro-Medium" panose="02000503030000020004" pitchFamily="50" charset="0"/>
                <a:ea typeface="DINPro-Medium" panose="02000503030000020004" pitchFamily="50" charset="0"/>
                <a:cs typeface="Calibri"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US" dirty="0" err="1"/>
              <a:t>Dæmi</a:t>
            </a:r>
            <a:r>
              <a:rPr lang="en-US" dirty="0"/>
              <a:t> um</a:t>
            </a:r>
          </a:p>
          <a:p>
            <a:pPr lvl="0"/>
            <a:r>
              <a:rPr lang="en-US" dirty="0" err="1"/>
              <a:t>milliglæru</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1941" y="118744"/>
            <a:ext cx="12192000" cy="6858000"/>
          </a:xfrm>
          <a:prstGeom prst="rect">
            <a:avLst/>
          </a:prstGeom>
        </p:spPr>
      </p:pic>
    </p:spTree>
    <p:extLst>
      <p:ext uri="{BB962C8B-B14F-4D97-AF65-F5344CB8AC3E}">
        <p14:creationId xmlns:p14="http://schemas.microsoft.com/office/powerpoint/2010/main" val="677759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yrirsogn_Texti">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2011"/>
            <a:ext cx="12192000" cy="6858000"/>
          </a:xfrm>
          <a:prstGeom prst="rect">
            <a:avLst/>
          </a:prstGeom>
        </p:spPr>
      </p:pic>
      <p:sp>
        <p:nvSpPr>
          <p:cNvPr id="11" name="Rectangle 10"/>
          <p:cNvSpPr/>
          <p:nvPr userDrawn="1"/>
        </p:nvSpPr>
        <p:spPr>
          <a:xfrm>
            <a:off x="0" y="1345286"/>
            <a:ext cx="12192000" cy="5512714"/>
          </a:xfrm>
          <a:prstGeom prst="rect">
            <a:avLst/>
          </a:prstGeom>
          <a:solidFill>
            <a:srgbClr val="F8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p:cNvSpPr>
            <a:spLocks noGrp="1"/>
          </p:cNvSpPr>
          <p:nvPr>
            <p:ph type="body" sz="quarter" idx="12"/>
          </p:nvPr>
        </p:nvSpPr>
        <p:spPr>
          <a:xfrm>
            <a:off x="9238184" y="6105294"/>
            <a:ext cx="2615786" cy="216768"/>
          </a:xfrm>
          <a:prstGeom prst="rect">
            <a:avLst/>
          </a:prstGeom>
        </p:spPr>
        <p:txBody>
          <a:bodyPr/>
          <a:lstStyle>
            <a:lvl1pPr marL="0" indent="0" algn="r">
              <a:buNone/>
              <a:defRPr sz="1000" b="1" i="0" baseline="0">
                <a:solidFill>
                  <a:schemeClr val="tx1">
                    <a:lumMod val="50000"/>
                    <a:lumOff val="50000"/>
                  </a:schemeClr>
                </a:solidFill>
                <a:latin typeface="Calibri" charset="0"/>
                <a:ea typeface="Calibri" charset="0"/>
                <a:cs typeface="Calibri" charset="0"/>
              </a:defRPr>
            </a:lvl1pPr>
            <a:lvl2pPr marL="457200" indent="0">
              <a:buNone/>
              <a:defRPr sz="1000">
                <a:solidFill>
                  <a:schemeClr val="tx1">
                    <a:lumMod val="50000"/>
                    <a:lumOff val="50000"/>
                  </a:schemeClr>
                </a:solidFill>
              </a:defRPr>
            </a:lvl2pPr>
            <a:lvl3pPr marL="914400" indent="0">
              <a:buNone/>
              <a:defRPr sz="1000">
                <a:solidFill>
                  <a:schemeClr val="tx1">
                    <a:lumMod val="50000"/>
                    <a:lumOff val="50000"/>
                  </a:schemeClr>
                </a:solidFill>
              </a:defRPr>
            </a:lvl3pPr>
            <a:lvl4pPr marL="1371600" indent="0">
              <a:buNone/>
              <a:defRPr sz="1000">
                <a:solidFill>
                  <a:schemeClr val="tx1">
                    <a:lumMod val="50000"/>
                    <a:lumOff val="50000"/>
                  </a:schemeClr>
                </a:solidFill>
              </a:defRPr>
            </a:lvl4pPr>
            <a:lvl5pPr marL="1828800" indent="0">
              <a:buNone/>
              <a:defRPr sz="1000">
                <a:solidFill>
                  <a:schemeClr val="tx1">
                    <a:lumMod val="50000"/>
                    <a:lumOff val="50000"/>
                  </a:schemeClr>
                </a:solidFill>
              </a:defRPr>
            </a:lvl5pPr>
          </a:lstStyle>
          <a:p>
            <a:pPr lvl="0"/>
            <a:endParaRPr lang="en-US" dirty="0"/>
          </a:p>
        </p:txBody>
      </p:sp>
      <p:sp>
        <p:nvSpPr>
          <p:cNvPr id="7" name="Text Placeholder 2"/>
          <p:cNvSpPr>
            <a:spLocks noGrp="1"/>
          </p:cNvSpPr>
          <p:nvPr>
            <p:ph type="body" sz="quarter" idx="11" hasCustomPrompt="1"/>
          </p:nvPr>
        </p:nvSpPr>
        <p:spPr>
          <a:xfrm>
            <a:off x="1754822" y="550054"/>
            <a:ext cx="8213725" cy="623722"/>
          </a:xfrm>
          <a:prstGeom prst="rect">
            <a:avLst/>
          </a:prstGeom>
        </p:spPr>
        <p:txBody>
          <a:bodyPr/>
          <a:lstStyle>
            <a:lvl1pPr marL="0" indent="0" algn="l">
              <a:buFontTx/>
              <a:buNone/>
              <a:defRPr sz="3600">
                <a:solidFill>
                  <a:schemeClr val="tx1">
                    <a:lumMod val="50000"/>
                    <a:lumOff val="50000"/>
                  </a:schemeClr>
                </a:solidFill>
                <a:latin typeface="DINPro-Medium" panose="02000503030000020004" pitchFamily="50" charset="0"/>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MASTER TEXT STYLES</a:t>
            </a:r>
          </a:p>
        </p:txBody>
      </p:sp>
      <p:sp>
        <p:nvSpPr>
          <p:cNvPr id="9" name="Text Placeholder 2"/>
          <p:cNvSpPr>
            <a:spLocks noGrp="1"/>
          </p:cNvSpPr>
          <p:nvPr>
            <p:ph type="body" sz="quarter" idx="10" hasCustomPrompt="1"/>
          </p:nvPr>
        </p:nvSpPr>
        <p:spPr>
          <a:xfrm>
            <a:off x="1110953" y="1632247"/>
            <a:ext cx="9562744" cy="3409772"/>
          </a:xfrm>
          <a:prstGeom prst="rect">
            <a:avLst/>
          </a:prstGeom>
        </p:spPr>
        <p:txBody>
          <a:bodyPr/>
          <a:lstStyle>
            <a:lvl1pPr marL="342900" indent="-342900">
              <a:buClr>
                <a:srgbClr val="E4002B"/>
              </a:buClr>
              <a:buFont typeface="Arial" panose="020B0604020202020204" pitchFamily="34" charset="0"/>
              <a:buChar char="•"/>
              <a:defRPr sz="2000">
                <a:solidFill>
                  <a:schemeClr val="tx1">
                    <a:lumMod val="50000"/>
                    <a:lumOff val="50000"/>
                  </a:schemeClr>
                </a:solidFill>
                <a:latin typeface="DINPro-Light" panose="02000504040000020003" pitchFamily="50" charset="0"/>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Master text styles</a:t>
            </a:r>
          </a:p>
        </p:txBody>
      </p:sp>
    </p:spTree>
    <p:extLst>
      <p:ext uri="{BB962C8B-B14F-4D97-AF65-F5344CB8AC3E}">
        <p14:creationId xmlns:p14="http://schemas.microsoft.com/office/powerpoint/2010/main" val="3506306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CECA4-FAB5-F446-F371-56F825F52025}"/>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id="{D69C4405-8D03-C003-1790-7E9D8199C4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C4711175-37C6-2C82-4C61-0FA94CDFA3FE}"/>
              </a:ext>
            </a:extLst>
          </p:cNvPr>
          <p:cNvSpPr>
            <a:spLocks noGrp="1"/>
          </p:cNvSpPr>
          <p:nvPr>
            <p:ph type="dt" sz="half" idx="10"/>
          </p:nvPr>
        </p:nvSpPr>
        <p:spPr/>
        <p:txBody>
          <a:bodyPr/>
          <a:lstStyle/>
          <a:p>
            <a:fld id="{A32FE166-220D-46D8-AC9B-072D9EE5CCE4}" type="datetimeFigureOut">
              <a:rPr lang="is-IS" smtClean="0"/>
              <a:t>28.5.2026</a:t>
            </a:fld>
            <a:endParaRPr lang="is-IS"/>
          </a:p>
        </p:txBody>
      </p:sp>
      <p:sp>
        <p:nvSpPr>
          <p:cNvPr id="5" name="Footer Placeholder 4">
            <a:extLst>
              <a:ext uri="{FF2B5EF4-FFF2-40B4-BE49-F238E27FC236}">
                <a16:creationId xmlns:a16="http://schemas.microsoft.com/office/drawing/2014/main" id="{CA44DE5F-18A6-DAC1-221B-894A6F384CEC}"/>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C5CAA0B8-E238-C033-2B02-F4D33B9B9752}"/>
              </a:ext>
            </a:extLst>
          </p:cNvPr>
          <p:cNvSpPr>
            <a:spLocks noGrp="1"/>
          </p:cNvSpPr>
          <p:nvPr>
            <p:ph type="sldNum" sz="quarter" idx="12"/>
          </p:nvPr>
        </p:nvSpPr>
        <p:spPr/>
        <p:txBody>
          <a:bodyPr/>
          <a:lstStyle/>
          <a:p>
            <a:fld id="{E628D2A3-985E-4D34-970F-1E51FB379D11}" type="slidenum">
              <a:rPr lang="is-IS" smtClean="0"/>
              <a:t>‹#›</a:t>
            </a:fld>
            <a:endParaRPr lang="is-IS"/>
          </a:p>
        </p:txBody>
      </p:sp>
    </p:spTree>
    <p:extLst>
      <p:ext uri="{BB962C8B-B14F-4D97-AF65-F5344CB8AC3E}">
        <p14:creationId xmlns:p14="http://schemas.microsoft.com/office/powerpoint/2010/main" val="2230215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50BBB-4D19-5F77-085E-FDFBED0BE5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s-IS"/>
          </a:p>
        </p:txBody>
      </p:sp>
      <p:sp>
        <p:nvSpPr>
          <p:cNvPr id="3" name="Text Placeholder 2">
            <a:extLst>
              <a:ext uri="{FF2B5EF4-FFF2-40B4-BE49-F238E27FC236}">
                <a16:creationId xmlns:a16="http://schemas.microsoft.com/office/drawing/2014/main" id="{F14B7F68-6DCF-B560-F90A-E706A295129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48F3D3-6E7B-B3CE-7089-D265E33DCBA8}"/>
              </a:ext>
            </a:extLst>
          </p:cNvPr>
          <p:cNvSpPr>
            <a:spLocks noGrp="1"/>
          </p:cNvSpPr>
          <p:nvPr>
            <p:ph type="dt" sz="half" idx="10"/>
          </p:nvPr>
        </p:nvSpPr>
        <p:spPr/>
        <p:txBody>
          <a:bodyPr/>
          <a:lstStyle/>
          <a:p>
            <a:fld id="{A32FE166-220D-46D8-AC9B-072D9EE5CCE4}" type="datetimeFigureOut">
              <a:rPr lang="is-IS" smtClean="0"/>
              <a:t>28.5.2026</a:t>
            </a:fld>
            <a:endParaRPr lang="is-IS"/>
          </a:p>
        </p:txBody>
      </p:sp>
      <p:sp>
        <p:nvSpPr>
          <p:cNvPr id="5" name="Footer Placeholder 4">
            <a:extLst>
              <a:ext uri="{FF2B5EF4-FFF2-40B4-BE49-F238E27FC236}">
                <a16:creationId xmlns:a16="http://schemas.microsoft.com/office/drawing/2014/main" id="{E6EA1A49-15D3-6DD8-3ADE-674632E3EB78}"/>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888D6DF0-C450-C9BF-C948-97D2B7C1C033}"/>
              </a:ext>
            </a:extLst>
          </p:cNvPr>
          <p:cNvSpPr>
            <a:spLocks noGrp="1"/>
          </p:cNvSpPr>
          <p:nvPr>
            <p:ph type="sldNum" sz="quarter" idx="12"/>
          </p:nvPr>
        </p:nvSpPr>
        <p:spPr/>
        <p:txBody>
          <a:bodyPr/>
          <a:lstStyle/>
          <a:p>
            <a:fld id="{E628D2A3-985E-4D34-970F-1E51FB379D11}" type="slidenum">
              <a:rPr lang="is-IS" smtClean="0"/>
              <a:t>‹#›</a:t>
            </a:fld>
            <a:endParaRPr lang="is-IS"/>
          </a:p>
        </p:txBody>
      </p:sp>
    </p:spTree>
    <p:extLst>
      <p:ext uri="{BB962C8B-B14F-4D97-AF65-F5344CB8AC3E}">
        <p14:creationId xmlns:p14="http://schemas.microsoft.com/office/powerpoint/2010/main" val="3042154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C08AF-8DC7-9EF8-6044-9867452E45B4}"/>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id="{8899825E-ACD4-A26D-03F5-004A9AA025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Content Placeholder 3">
            <a:extLst>
              <a:ext uri="{FF2B5EF4-FFF2-40B4-BE49-F238E27FC236}">
                <a16:creationId xmlns:a16="http://schemas.microsoft.com/office/drawing/2014/main" id="{BC71FF88-6D6E-1BF6-0C35-D58413877C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Date Placeholder 4">
            <a:extLst>
              <a:ext uri="{FF2B5EF4-FFF2-40B4-BE49-F238E27FC236}">
                <a16:creationId xmlns:a16="http://schemas.microsoft.com/office/drawing/2014/main" id="{D8C2EF95-74B0-7132-6D46-6988D45B4416}"/>
              </a:ext>
            </a:extLst>
          </p:cNvPr>
          <p:cNvSpPr>
            <a:spLocks noGrp="1"/>
          </p:cNvSpPr>
          <p:nvPr>
            <p:ph type="dt" sz="half" idx="10"/>
          </p:nvPr>
        </p:nvSpPr>
        <p:spPr/>
        <p:txBody>
          <a:bodyPr/>
          <a:lstStyle/>
          <a:p>
            <a:fld id="{A32FE166-220D-46D8-AC9B-072D9EE5CCE4}" type="datetimeFigureOut">
              <a:rPr lang="is-IS" smtClean="0"/>
              <a:t>28.5.2026</a:t>
            </a:fld>
            <a:endParaRPr lang="is-IS"/>
          </a:p>
        </p:txBody>
      </p:sp>
      <p:sp>
        <p:nvSpPr>
          <p:cNvPr id="6" name="Footer Placeholder 5">
            <a:extLst>
              <a:ext uri="{FF2B5EF4-FFF2-40B4-BE49-F238E27FC236}">
                <a16:creationId xmlns:a16="http://schemas.microsoft.com/office/drawing/2014/main" id="{25DD7A1A-290B-1D77-0948-44EF7D3E6994}"/>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C38491EC-EEA7-082C-9C51-489DD453F071}"/>
              </a:ext>
            </a:extLst>
          </p:cNvPr>
          <p:cNvSpPr>
            <a:spLocks noGrp="1"/>
          </p:cNvSpPr>
          <p:nvPr>
            <p:ph type="sldNum" sz="quarter" idx="12"/>
          </p:nvPr>
        </p:nvSpPr>
        <p:spPr/>
        <p:txBody>
          <a:bodyPr/>
          <a:lstStyle/>
          <a:p>
            <a:fld id="{E628D2A3-985E-4D34-970F-1E51FB379D11}" type="slidenum">
              <a:rPr lang="is-IS" smtClean="0"/>
              <a:t>‹#›</a:t>
            </a:fld>
            <a:endParaRPr lang="is-IS"/>
          </a:p>
        </p:txBody>
      </p:sp>
    </p:spTree>
    <p:extLst>
      <p:ext uri="{BB962C8B-B14F-4D97-AF65-F5344CB8AC3E}">
        <p14:creationId xmlns:p14="http://schemas.microsoft.com/office/powerpoint/2010/main" val="2114575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EB0C-C780-04D4-006B-ECEB1CD2E86A}"/>
              </a:ext>
            </a:extLst>
          </p:cNvPr>
          <p:cNvSpPr>
            <a:spLocks noGrp="1"/>
          </p:cNvSpPr>
          <p:nvPr>
            <p:ph type="title"/>
          </p:nvPr>
        </p:nvSpPr>
        <p:spPr>
          <a:xfrm>
            <a:off x="839788" y="365125"/>
            <a:ext cx="10515600" cy="1325563"/>
          </a:xfrm>
        </p:spPr>
        <p:txBody>
          <a:bodyPr/>
          <a:lstStyle/>
          <a:p>
            <a:r>
              <a:rPr lang="en-US"/>
              <a:t>Click to edit Master title style</a:t>
            </a:r>
            <a:endParaRPr lang="is-IS"/>
          </a:p>
        </p:txBody>
      </p:sp>
      <p:sp>
        <p:nvSpPr>
          <p:cNvPr id="3" name="Text Placeholder 2">
            <a:extLst>
              <a:ext uri="{FF2B5EF4-FFF2-40B4-BE49-F238E27FC236}">
                <a16:creationId xmlns:a16="http://schemas.microsoft.com/office/drawing/2014/main" id="{9706921E-2BEE-6227-84C9-F2705798DE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E8EE1F-6BF6-AD15-25BE-3766FC3558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Text Placeholder 4">
            <a:extLst>
              <a:ext uri="{FF2B5EF4-FFF2-40B4-BE49-F238E27FC236}">
                <a16:creationId xmlns:a16="http://schemas.microsoft.com/office/drawing/2014/main" id="{45A9486D-7E20-889D-DD86-216EB01635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8B5B0B-C138-D43C-C532-6DFE47C05D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7" name="Date Placeholder 6">
            <a:extLst>
              <a:ext uri="{FF2B5EF4-FFF2-40B4-BE49-F238E27FC236}">
                <a16:creationId xmlns:a16="http://schemas.microsoft.com/office/drawing/2014/main" id="{AEB8E02B-1A73-4BB1-8483-2B15A58011B3}"/>
              </a:ext>
            </a:extLst>
          </p:cNvPr>
          <p:cNvSpPr>
            <a:spLocks noGrp="1"/>
          </p:cNvSpPr>
          <p:nvPr>
            <p:ph type="dt" sz="half" idx="10"/>
          </p:nvPr>
        </p:nvSpPr>
        <p:spPr/>
        <p:txBody>
          <a:bodyPr/>
          <a:lstStyle/>
          <a:p>
            <a:fld id="{A32FE166-220D-46D8-AC9B-072D9EE5CCE4}" type="datetimeFigureOut">
              <a:rPr lang="is-IS" smtClean="0"/>
              <a:t>28.5.2026</a:t>
            </a:fld>
            <a:endParaRPr lang="is-IS"/>
          </a:p>
        </p:txBody>
      </p:sp>
      <p:sp>
        <p:nvSpPr>
          <p:cNvPr id="8" name="Footer Placeholder 7">
            <a:extLst>
              <a:ext uri="{FF2B5EF4-FFF2-40B4-BE49-F238E27FC236}">
                <a16:creationId xmlns:a16="http://schemas.microsoft.com/office/drawing/2014/main" id="{2588866A-0AB4-7836-4A95-7CD1DE2048D0}"/>
              </a:ext>
            </a:extLst>
          </p:cNvPr>
          <p:cNvSpPr>
            <a:spLocks noGrp="1"/>
          </p:cNvSpPr>
          <p:nvPr>
            <p:ph type="ftr" sz="quarter" idx="11"/>
          </p:nvPr>
        </p:nvSpPr>
        <p:spPr/>
        <p:txBody>
          <a:bodyPr/>
          <a:lstStyle/>
          <a:p>
            <a:endParaRPr lang="is-IS"/>
          </a:p>
        </p:txBody>
      </p:sp>
      <p:sp>
        <p:nvSpPr>
          <p:cNvPr id="9" name="Slide Number Placeholder 8">
            <a:extLst>
              <a:ext uri="{FF2B5EF4-FFF2-40B4-BE49-F238E27FC236}">
                <a16:creationId xmlns:a16="http://schemas.microsoft.com/office/drawing/2014/main" id="{52119562-EF2B-F090-8D55-234822B79DED}"/>
              </a:ext>
            </a:extLst>
          </p:cNvPr>
          <p:cNvSpPr>
            <a:spLocks noGrp="1"/>
          </p:cNvSpPr>
          <p:nvPr>
            <p:ph type="sldNum" sz="quarter" idx="12"/>
          </p:nvPr>
        </p:nvSpPr>
        <p:spPr/>
        <p:txBody>
          <a:bodyPr/>
          <a:lstStyle/>
          <a:p>
            <a:fld id="{E628D2A3-985E-4D34-970F-1E51FB379D11}" type="slidenum">
              <a:rPr lang="is-IS" smtClean="0"/>
              <a:t>‹#›</a:t>
            </a:fld>
            <a:endParaRPr lang="is-IS"/>
          </a:p>
        </p:txBody>
      </p:sp>
    </p:spTree>
    <p:extLst>
      <p:ext uri="{BB962C8B-B14F-4D97-AF65-F5344CB8AC3E}">
        <p14:creationId xmlns:p14="http://schemas.microsoft.com/office/powerpoint/2010/main" val="1850213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6E9E-43F6-5CD3-FE9A-E706C351A0CA}"/>
              </a:ext>
            </a:extLst>
          </p:cNvPr>
          <p:cNvSpPr>
            <a:spLocks noGrp="1"/>
          </p:cNvSpPr>
          <p:nvPr>
            <p:ph type="title"/>
          </p:nvPr>
        </p:nvSpPr>
        <p:spPr/>
        <p:txBody>
          <a:bodyPr/>
          <a:lstStyle/>
          <a:p>
            <a:r>
              <a:rPr lang="en-US"/>
              <a:t>Click to edit Master title style</a:t>
            </a:r>
            <a:endParaRPr lang="is-IS"/>
          </a:p>
        </p:txBody>
      </p:sp>
      <p:sp>
        <p:nvSpPr>
          <p:cNvPr id="3" name="Date Placeholder 2">
            <a:extLst>
              <a:ext uri="{FF2B5EF4-FFF2-40B4-BE49-F238E27FC236}">
                <a16:creationId xmlns:a16="http://schemas.microsoft.com/office/drawing/2014/main" id="{2B3B906D-9D89-766A-4422-F34F6ABBABB6}"/>
              </a:ext>
            </a:extLst>
          </p:cNvPr>
          <p:cNvSpPr>
            <a:spLocks noGrp="1"/>
          </p:cNvSpPr>
          <p:nvPr>
            <p:ph type="dt" sz="half" idx="10"/>
          </p:nvPr>
        </p:nvSpPr>
        <p:spPr/>
        <p:txBody>
          <a:bodyPr/>
          <a:lstStyle/>
          <a:p>
            <a:fld id="{A32FE166-220D-46D8-AC9B-072D9EE5CCE4}" type="datetimeFigureOut">
              <a:rPr lang="is-IS" smtClean="0"/>
              <a:t>28.5.2026</a:t>
            </a:fld>
            <a:endParaRPr lang="is-IS"/>
          </a:p>
        </p:txBody>
      </p:sp>
      <p:sp>
        <p:nvSpPr>
          <p:cNvPr id="4" name="Footer Placeholder 3">
            <a:extLst>
              <a:ext uri="{FF2B5EF4-FFF2-40B4-BE49-F238E27FC236}">
                <a16:creationId xmlns:a16="http://schemas.microsoft.com/office/drawing/2014/main" id="{F6C819DC-5FD8-0360-C4DF-8D06FA74C41F}"/>
              </a:ext>
            </a:extLst>
          </p:cNvPr>
          <p:cNvSpPr>
            <a:spLocks noGrp="1"/>
          </p:cNvSpPr>
          <p:nvPr>
            <p:ph type="ftr" sz="quarter" idx="11"/>
          </p:nvPr>
        </p:nvSpPr>
        <p:spPr/>
        <p:txBody>
          <a:bodyPr/>
          <a:lstStyle/>
          <a:p>
            <a:endParaRPr lang="is-IS"/>
          </a:p>
        </p:txBody>
      </p:sp>
      <p:sp>
        <p:nvSpPr>
          <p:cNvPr id="5" name="Slide Number Placeholder 4">
            <a:extLst>
              <a:ext uri="{FF2B5EF4-FFF2-40B4-BE49-F238E27FC236}">
                <a16:creationId xmlns:a16="http://schemas.microsoft.com/office/drawing/2014/main" id="{F779D849-8590-5AB4-6981-6D78185396C2}"/>
              </a:ext>
            </a:extLst>
          </p:cNvPr>
          <p:cNvSpPr>
            <a:spLocks noGrp="1"/>
          </p:cNvSpPr>
          <p:nvPr>
            <p:ph type="sldNum" sz="quarter" idx="12"/>
          </p:nvPr>
        </p:nvSpPr>
        <p:spPr/>
        <p:txBody>
          <a:bodyPr/>
          <a:lstStyle/>
          <a:p>
            <a:fld id="{E628D2A3-985E-4D34-970F-1E51FB379D11}" type="slidenum">
              <a:rPr lang="is-IS" smtClean="0"/>
              <a:t>‹#›</a:t>
            </a:fld>
            <a:endParaRPr lang="is-IS"/>
          </a:p>
        </p:txBody>
      </p:sp>
    </p:spTree>
    <p:extLst>
      <p:ext uri="{BB962C8B-B14F-4D97-AF65-F5344CB8AC3E}">
        <p14:creationId xmlns:p14="http://schemas.microsoft.com/office/powerpoint/2010/main" val="1824862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A05765-3E78-7F31-FD9E-DD31CDD48E9E}"/>
              </a:ext>
            </a:extLst>
          </p:cNvPr>
          <p:cNvSpPr>
            <a:spLocks noGrp="1"/>
          </p:cNvSpPr>
          <p:nvPr>
            <p:ph type="dt" sz="half" idx="10"/>
          </p:nvPr>
        </p:nvSpPr>
        <p:spPr/>
        <p:txBody>
          <a:bodyPr/>
          <a:lstStyle/>
          <a:p>
            <a:fld id="{A32FE166-220D-46D8-AC9B-072D9EE5CCE4}" type="datetimeFigureOut">
              <a:rPr lang="is-IS" smtClean="0"/>
              <a:t>28.5.2026</a:t>
            </a:fld>
            <a:endParaRPr lang="is-IS"/>
          </a:p>
        </p:txBody>
      </p:sp>
      <p:sp>
        <p:nvSpPr>
          <p:cNvPr id="3" name="Footer Placeholder 2">
            <a:extLst>
              <a:ext uri="{FF2B5EF4-FFF2-40B4-BE49-F238E27FC236}">
                <a16:creationId xmlns:a16="http://schemas.microsoft.com/office/drawing/2014/main" id="{C5C00097-9B4B-DF47-7444-62127623E304}"/>
              </a:ext>
            </a:extLst>
          </p:cNvPr>
          <p:cNvSpPr>
            <a:spLocks noGrp="1"/>
          </p:cNvSpPr>
          <p:nvPr>
            <p:ph type="ftr" sz="quarter" idx="11"/>
          </p:nvPr>
        </p:nvSpPr>
        <p:spPr/>
        <p:txBody>
          <a:bodyPr/>
          <a:lstStyle/>
          <a:p>
            <a:endParaRPr lang="is-IS"/>
          </a:p>
        </p:txBody>
      </p:sp>
      <p:sp>
        <p:nvSpPr>
          <p:cNvPr id="4" name="Slide Number Placeholder 3">
            <a:extLst>
              <a:ext uri="{FF2B5EF4-FFF2-40B4-BE49-F238E27FC236}">
                <a16:creationId xmlns:a16="http://schemas.microsoft.com/office/drawing/2014/main" id="{F20614BA-B3A2-BF46-19B7-7D85BBC735E0}"/>
              </a:ext>
            </a:extLst>
          </p:cNvPr>
          <p:cNvSpPr>
            <a:spLocks noGrp="1"/>
          </p:cNvSpPr>
          <p:nvPr>
            <p:ph type="sldNum" sz="quarter" idx="12"/>
          </p:nvPr>
        </p:nvSpPr>
        <p:spPr/>
        <p:txBody>
          <a:bodyPr/>
          <a:lstStyle/>
          <a:p>
            <a:fld id="{E628D2A3-985E-4D34-970F-1E51FB379D11}" type="slidenum">
              <a:rPr lang="is-IS" smtClean="0"/>
              <a:t>‹#›</a:t>
            </a:fld>
            <a:endParaRPr lang="is-IS"/>
          </a:p>
        </p:txBody>
      </p:sp>
    </p:spTree>
    <p:extLst>
      <p:ext uri="{BB962C8B-B14F-4D97-AF65-F5344CB8AC3E}">
        <p14:creationId xmlns:p14="http://schemas.microsoft.com/office/powerpoint/2010/main" val="554681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4A088-F4FA-4040-C5B7-1AD08D3718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s-IS"/>
          </a:p>
        </p:txBody>
      </p:sp>
      <p:sp>
        <p:nvSpPr>
          <p:cNvPr id="3" name="Content Placeholder 2">
            <a:extLst>
              <a:ext uri="{FF2B5EF4-FFF2-40B4-BE49-F238E27FC236}">
                <a16:creationId xmlns:a16="http://schemas.microsoft.com/office/drawing/2014/main" id="{BF89897C-A617-10D8-642E-6E125CA37C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Text Placeholder 3">
            <a:extLst>
              <a:ext uri="{FF2B5EF4-FFF2-40B4-BE49-F238E27FC236}">
                <a16:creationId xmlns:a16="http://schemas.microsoft.com/office/drawing/2014/main" id="{019068B1-A941-21F0-85A6-8DC8F49303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A2081C-25E5-0547-24B6-28D172D3257A}"/>
              </a:ext>
            </a:extLst>
          </p:cNvPr>
          <p:cNvSpPr>
            <a:spLocks noGrp="1"/>
          </p:cNvSpPr>
          <p:nvPr>
            <p:ph type="dt" sz="half" idx="10"/>
          </p:nvPr>
        </p:nvSpPr>
        <p:spPr/>
        <p:txBody>
          <a:bodyPr/>
          <a:lstStyle/>
          <a:p>
            <a:fld id="{A32FE166-220D-46D8-AC9B-072D9EE5CCE4}" type="datetimeFigureOut">
              <a:rPr lang="is-IS" smtClean="0"/>
              <a:t>28.5.2026</a:t>
            </a:fld>
            <a:endParaRPr lang="is-IS"/>
          </a:p>
        </p:txBody>
      </p:sp>
      <p:sp>
        <p:nvSpPr>
          <p:cNvPr id="6" name="Footer Placeholder 5">
            <a:extLst>
              <a:ext uri="{FF2B5EF4-FFF2-40B4-BE49-F238E27FC236}">
                <a16:creationId xmlns:a16="http://schemas.microsoft.com/office/drawing/2014/main" id="{F86E6FB3-C7E0-F928-C9EF-81EF15DFD40D}"/>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22C70032-2068-5DB1-F974-02B7C6980915}"/>
              </a:ext>
            </a:extLst>
          </p:cNvPr>
          <p:cNvSpPr>
            <a:spLocks noGrp="1"/>
          </p:cNvSpPr>
          <p:nvPr>
            <p:ph type="sldNum" sz="quarter" idx="12"/>
          </p:nvPr>
        </p:nvSpPr>
        <p:spPr/>
        <p:txBody>
          <a:bodyPr/>
          <a:lstStyle/>
          <a:p>
            <a:fld id="{E628D2A3-985E-4D34-970F-1E51FB379D11}" type="slidenum">
              <a:rPr lang="is-IS" smtClean="0"/>
              <a:t>‹#›</a:t>
            </a:fld>
            <a:endParaRPr lang="is-IS"/>
          </a:p>
        </p:txBody>
      </p:sp>
    </p:spTree>
    <p:extLst>
      <p:ext uri="{BB962C8B-B14F-4D97-AF65-F5344CB8AC3E}">
        <p14:creationId xmlns:p14="http://schemas.microsoft.com/office/powerpoint/2010/main" val="1680133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444D7-822A-A7A6-B887-2531FF89E6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s-IS"/>
          </a:p>
        </p:txBody>
      </p:sp>
      <p:sp>
        <p:nvSpPr>
          <p:cNvPr id="3" name="Picture Placeholder 2">
            <a:extLst>
              <a:ext uri="{FF2B5EF4-FFF2-40B4-BE49-F238E27FC236}">
                <a16:creationId xmlns:a16="http://schemas.microsoft.com/office/drawing/2014/main" id="{4CCA61BA-5B11-72DC-6EBC-0922E110A1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a:extLst>
              <a:ext uri="{FF2B5EF4-FFF2-40B4-BE49-F238E27FC236}">
                <a16:creationId xmlns:a16="http://schemas.microsoft.com/office/drawing/2014/main" id="{B799A032-3AC8-A07F-0F3B-35DB63B671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B68F2C-F976-5995-39E7-FD7FA0B357DF}"/>
              </a:ext>
            </a:extLst>
          </p:cNvPr>
          <p:cNvSpPr>
            <a:spLocks noGrp="1"/>
          </p:cNvSpPr>
          <p:nvPr>
            <p:ph type="dt" sz="half" idx="10"/>
          </p:nvPr>
        </p:nvSpPr>
        <p:spPr/>
        <p:txBody>
          <a:bodyPr/>
          <a:lstStyle/>
          <a:p>
            <a:fld id="{A32FE166-220D-46D8-AC9B-072D9EE5CCE4}" type="datetimeFigureOut">
              <a:rPr lang="is-IS" smtClean="0"/>
              <a:t>28.5.2026</a:t>
            </a:fld>
            <a:endParaRPr lang="is-IS"/>
          </a:p>
        </p:txBody>
      </p:sp>
      <p:sp>
        <p:nvSpPr>
          <p:cNvPr id="6" name="Footer Placeholder 5">
            <a:extLst>
              <a:ext uri="{FF2B5EF4-FFF2-40B4-BE49-F238E27FC236}">
                <a16:creationId xmlns:a16="http://schemas.microsoft.com/office/drawing/2014/main" id="{8BE9EB8A-9494-20A7-AE6C-0B3C340F9AFF}"/>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7D04A29E-AFE5-D678-0C44-7460298874FE}"/>
              </a:ext>
            </a:extLst>
          </p:cNvPr>
          <p:cNvSpPr>
            <a:spLocks noGrp="1"/>
          </p:cNvSpPr>
          <p:nvPr>
            <p:ph type="sldNum" sz="quarter" idx="12"/>
          </p:nvPr>
        </p:nvSpPr>
        <p:spPr/>
        <p:txBody>
          <a:bodyPr/>
          <a:lstStyle/>
          <a:p>
            <a:fld id="{E628D2A3-985E-4D34-970F-1E51FB379D11}" type="slidenum">
              <a:rPr lang="is-IS" smtClean="0"/>
              <a:t>‹#›</a:t>
            </a:fld>
            <a:endParaRPr lang="is-IS"/>
          </a:p>
        </p:txBody>
      </p:sp>
    </p:spTree>
    <p:extLst>
      <p:ext uri="{BB962C8B-B14F-4D97-AF65-F5344CB8AC3E}">
        <p14:creationId xmlns:p14="http://schemas.microsoft.com/office/powerpoint/2010/main" val="3669030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3E83C3-D61E-BE91-6CF4-A1D90CB391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s-IS"/>
          </a:p>
        </p:txBody>
      </p:sp>
      <p:sp>
        <p:nvSpPr>
          <p:cNvPr id="3" name="Text Placeholder 2">
            <a:extLst>
              <a:ext uri="{FF2B5EF4-FFF2-40B4-BE49-F238E27FC236}">
                <a16:creationId xmlns:a16="http://schemas.microsoft.com/office/drawing/2014/main" id="{FDD12A1F-DCF8-7FE8-2766-079DCFFA22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D9A6A133-0110-9F3A-4CC3-9D828E102E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2FE166-220D-46D8-AC9B-072D9EE5CCE4}" type="datetimeFigureOut">
              <a:rPr lang="is-IS" smtClean="0"/>
              <a:t>28.5.2026</a:t>
            </a:fld>
            <a:endParaRPr lang="is-IS"/>
          </a:p>
        </p:txBody>
      </p:sp>
      <p:sp>
        <p:nvSpPr>
          <p:cNvPr id="5" name="Footer Placeholder 4">
            <a:extLst>
              <a:ext uri="{FF2B5EF4-FFF2-40B4-BE49-F238E27FC236}">
                <a16:creationId xmlns:a16="http://schemas.microsoft.com/office/drawing/2014/main" id="{E6B6FC0D-F29A-E3B0-C39D-24A2D22D1F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s-IS"/>
          </a:p>
        </p:txBody>
      </p:sp>
      <p:sp>
        <p:nvSpPr>
          <p:cNvPr id="6" name="Slide Number Placeholder 5">
            <a:extLst>
              <a:ext uri="{FF2B5EF4-FFF2-40B4-BE49-F238E27FC236}">
                <a16:creationId xmlns:a16="http://schemas.microsoft.com/office/drawing/2014/main" id="{FA36D382-6E1A-129A-B52B-EFDA0B97BE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628D2A3-985E-4D34-970F-1E51FB379D11}" type="slidenum">
              <a:rPr lang="is-IS" smtClean="0"/>
              <a:t>‹#›</a:t>
            </a:fld>
            <a:endParaRPr lang="is-IS"/>
          </a:p>
        </p:txBody>
      </p:sp>
    </p:spTree>
    <p:extLst>
      <p:ext uri="{BB962C8B-B14F-4D97-AF65-F5344CB8AC3E}">
        <p14:creationId xmlns:p14="http://schemas.microsoft.com/office/powerpoint/2010/main" val="3380939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hyperlink" Target="https://hask.landsbokasafn.is/index.php?page=sottarfaerslur"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769964" y="3952240"/>
            <a:ext cx="5745002" cy="1108075"/>
          </a:xfrm>
        </p:spPr>
        <p:txBody>
          <a:bodyPr>
            <a:normAutofit lnSpcReduction="10000"/>
          </a:bodyPr>
          <a:lstStyle/>
          <a:p>
            <a:r>
              <a:rPr lang="is-IS" dirty="0" err="1"/>
              <a:t>Örféttir</a:t>
            </a:r>
            <a:r>
              <a:rPr lang="is-IS" dirty="0"/>
              <a:t> og áminningar</a:t>
            </a:r>
            <a:endParaRPr lang="is-IS" sz="1800" dirty="0"/>
          </a:p>
          <a:p>
            <a:r>
              <a:rPr lang="is-IS" sz="1600" dirty="0"/>
              <a:t>Kristín Lilja Thorlacius Björnsdóttir</a:t>
            </a:r>
            <a:endParaRPr lang="is-IS" sz="1400" dirty="0"/>
          </a:p>
          <a:p>
            <a:r>
              <a:rPr lang="is-IS" sz="1400" dirty="0"/>
              <a:t>Gæðastjóri </a:t>
            </a:r>
            <a:r>
              <a:rPr lang="is-IS" sz="1400" dirty="0" err="1"/>
              <a:t>Gegnis</a:t>
            </a:r>
            <a:endParaRPr lang="is-IS" sz="1400" dirty="0"/>
          </a:p>
        </p:txBody>
      </p:sp>
      <p:pic>
        <p:nvPicPr>
          <p:cNvPr id="2" name="Picture 1" descr="Big announcement coming later today.">
            <a:extLst>
              <a:ext uri="{FF2B5EF4-FFF2-40B4-BE49-F238E27FC236}">
                <a16:creationId xmlns:a16="http://schemas.microsoft.com/office/drawing/2014/main" id="{96D23646-3B42-6100-933C-7D2141055A7E}"/>
              </a:ext>
            </a:extLst>
          </p:cNvPr>
          <p:cNvPicPr>
            <a:picLocks noChangeAspect="1"/>
          </p:cNvPicPr>
          <p:nvPr/>
        </p:nvPicPr>
        <p:blipFill>
          <a:blip r:embed="rId2"/>
          <a:stretch>
            <a:fillRect/>
          </a:stretch>
        </p:blipFill>
        <p:spPr>
          <a:xfrm>
            <a:off x="9224010" y="4673894"/>
            <a:ext cx="2187702" cy="1669946"/>
          </a:xfrm>
          <a:prstGeom prst="rect">
            <a:avLst/>
          </a:prstGeom>
        </p:spPr>
      </p:pic>
    </p:spTree>
    <p:extLst>
      <p:ext uri="{BB962C8B-B14F-4D97-AF65-F5344CB8AC3E}">
        <p14:creationId xmlns:p14="http://schemas.microsoft.com/office/powerpoint/2010/main" val="1054887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391CCD-7B50-907E-8F4D-9FA9AF5D04DA}"/>
              </a:ext>
            </a:extLst>
          </p:cNvPr>
          <p:cNvSpPr>
            <a:spLocks noGrp="1"/>
          </p:cNvSpPr>
          <p:nvPr>
            <p:ph type="body" sz="quarter" idx="12"/>
          </p:nvPr>
        </p:nvSpPr>
        <p:spPr/>
        <p:txBody>
          <a:bodyPr>
            <a:normAutofit lnSpcReduction="10000"/>
          </a:bodyPr>
          <a:lstStyle/>
          <a:p>
            <a:endParaRPr lang="is-IS"/>
          </a:p>
        </p:txBody>
      </p:sp>
      <p:sp>
        <p:nvSpPr>
          <p:cNvPr id="3" name="Text Placeholder 2">
            <a:extLst>
              <a:ext uri="{FF2B5EF4-FFF2-40B4-BE49-F238E27FC236}">
                <a16:creationId xmlns:a16="http://schemas.microsoft.com/office/drawing/2014/main" id="{F77F741E-52F4-BAE0-DBF5-512EDE6D2060}"/>
              </a:ext>
            </a:extLst>
          </p:cNvPr>
          <p:cNvSpPr>
            <a:spLocks noGrp="1"/>
          </p:cNvSpPr>
          <p:nvPr>
            <p:ph type="body" sz="quarter" idx="11"/>
          </p:nvPr>
        </p:nvSpPr>
        <p:spPr/>
        <p:txBody>
          <a:bodyPr/>
          <a:lstStyle/>
          <a:p>
            <a:r>
              <a:rPr lang="is-IS" dirty="0"/>
              <a:t>Handbók </a:t>
            </a:r>
            <a:r>
              <a:rPr lang="is-IS" dirty="0" err="1"/>
              <a:t>skrásetjara</a:t>
            </a:r>
            <a:r>
              <a:rPr lang="is-IS" dirty="0"/>
              <a:t> </a:t>
            </a:r>
            <a:r>
              <a:rPr lang="is-IS" dirty="0" err="1"/>
              <a:t>Gegnis</a:t>
            </a:r>
            <a:endParaRPr lang="is-IS" dirty="0"/>
          </a:p>
        </p:txBody>
      </p:sp>
      <p:sp>
        <p:nvSpPr>
          <p:cNvPr id="4" name="Text Placeholder 3">
            <a:extLst>
              <a:ext uri="{FF2B5EF4-FFF2-40B4-BE49-F238E27FC236}">
                <a16:creationId xmlns:a16="http://schemas.microsoft.com/office/drawing/2014/main" id="{04B3F30A-00B1-5E78-9E8A-42DA788A8B85}"/>
              </a:ext>
            </a:extLst>
          </p:cNvPr>
          <p:cNvSpPr>
            <a:spLocks noGrp="1"/>
          </p:cNvSpPr>
          <p:nvPr>
            <p:ph type="body" sz="quarter" idx="10"/>
          </p:nvPr>
        </p:nvSpPr>
        <p:spPr/>
        <p:txBody>
          <a:bodyPr/>
          <a:lstStyle/>
          <a:p>
            <a:endParaRPr lang="is-IS"/>
          </a:p>
        </p:txBody>
      </p:sp>
      <p:pic>
        <p:nvPicPr>
          <p:cNvPr id="6" name="Picture 5">
            <a:extLst>
              <a:ext uri="{FF2B5EF4-FFF2-40B4-BE49-F238E27FC236}">
                <a16:creationId xmlns:a16="http://schemas.microsoft.com/office/drawing/2014/main" id="{5E46BD87-5828-CE35-0B60-C381B2A5783B}"/>
              </a:ext>
            </a:extLst>
          </p:cNvPr>
          <p:cNvPicPr>
            <a:picLocks noChangeAspect="1"/>
          </p:cNvPicPr>
          <p:nvPr/>
        </p:nvPicPr>
        <p:blipFill>
          <a:blip r:embed="rId2"/>
          <a:stretch>
            <a:fillRect/>
          </a:stretch>
        </p:blipFill>
        <p:spPr>
          <a:xfrm>
            <a:off x="574655" y="1333724"/>
            <a:ext cx="5702593" cy="895396"/>
          </a:xfrm>
          <a:prstGeom prst="rect">
            <a:avLst/>
          </a:prstGeom>
          <a:ln>
            <a:solidFill>
              <a:schemeClr val="tx1"/>
            </a:solidFill>
          </a:ln>
        </p:spPr>
      </p:pic>
      <p:pic>
        <p:nvPicPr>
          <p:cNvPr id="8" name="Picture 7">
            <a:extLst>
              <a:ext uri="{FF2B5EF4-FFF2-40B4-BE49-F238E27FC236}">
                <a16:creationId xmlns:a16="http://schemas.microsoft.com/office/drawing/2014/main" id="{72FCB357-DA76-8A95-D7D8-73FC999ECB06}"/>
              </a:ext>
            </a:extLst>
          </p:cNvPr>
          <p:cNvPicPr>
            <a:picLocks noChangeAspect="1"/>
          </p:cNvPicPr>
          <p:nvPr/>
        </p:nvPicPr>
        <p:blipFill>
          <a:blip r:embed="rId3"/>
          <a:stretch>
            <a:fillRect/>
          </a:stretch>
        </p:blipFill>
        <p:spPr>
          <a:xfrm>
            <a:off x="2291226" y="2374096"/>
            <a:ext cx="9562744" cy="4108141"/>
          </a:xfrm>
          <a:prstGeom prst="rect">
            <a:avLst/>
          </a:prstGeom>
          <a:ln>
            <a:solidFill>
              <a:schemeClr val="tx1"/>
            </a:solidFill>
          </a:ln>
        </p:spPr>
      </p:pic>
    </p:spTree>
    <p:extLst>
      <p:ext uri="{BB962C8B-B14F-4D97-AF65-F5344CB8AC3E}">
        <p14:creationId xmlns:p14="http://schemas.microsoft.com/office/powerpoint/2010/main" val="3893531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2810BF-800E-4A99-6237-3F9C4A8AC5C1}"/>
              </a:ext>
            </a:extLst>
          </p:cNvPr>
          <p:cNvSpPr>
            <a:spLocks noGrp="1"/>
          </p:cNvSpPr>
          <p:nvPr>
            <p:ph type="body" sz="quarter" idx="12"/>
          </p:nvPr>
        </p:nvSpPr>
        <p:spPr/>
        <p:txBody>
          <a:bodyPr>
            <a:normAutofit lnSpcReduction="10000"/>
          </a:bodyPr>
          <a:lstStyle/>
          <a:p>
            <a:endParaRPr lang="is-IS"/>
          </a:p>
        </p:txBody>
      </p:sp>
      <p:sp>
        <p:nvSpPr>
          <p:cNvPr id="3" name="Text Placeholder 2">
            <a:extLst>
              <a:ext uri="{FF2B5EF4-FFF2-40B4-BE49-F238E27FC236}">
                <a16:creationId xmlns:a16="http://schemas.microsoft.com/office/drawing/2014/main" id="{40A362A0-5329-5FED-2C52-FE2952EAD212}"/>
              </a:ext>
            </a:extLst>
          </p:cNvPr>
          <p:cNvSpPr>
            <a:spLocks noGrp="1"/>
          </p:cNvSpPr>
          <p:nvPr>
            <p:ph type="body" sz="quarter" idx="11"/>
          </p:nvPr>
        </p:nvSpPr>
        <p:spPr/>
        <p:txBody>
          <a:bodyPr/>
          <a:lstStyle/>
          <a:p>
            <a:r>
              <a:rPr lang="is-IS" dirty="0"/>
              <a:t>Sóttar færslur</a:t>
            </a:r>
          </a:p>
        </p:txBody>
      </p:sp>
      <p:sp>
        <p:nvSpPr>
          <p:cNvPr id="4" name="Text Placeholder 3">
            <a:extLst>
              <a:ext uri="{FF2B5EF4-FFF2-40B4-BE49-F238E27FC236}">
                <a16:creationId xmlns:a16="http://schemas.microsoft.com/office/drawing/2014/main" id="{593B1523-5CE2-547F-97B8-E8C2E8E104BF}"/>
              </a:ext>
            </a:extLst>
          </p:cNvPr>
          <p:cNvSpPr>
            <a:spLocks noGrp="1"/>
          </p:cNvSpPr>
          <p:nvPr>
            <p:ph type="body" sz="quarter" idx="10"/>
          </p:nvPr>
        </p:nvSpPr>
        <p:spPr/>
        <p:txBody>
          <a:bodyPr/>
          <a:lstStyle/>
          <a:p>
            <a:r>
              <a:rPr lang="is-IS" dirty="0"/>
              <a:t>Ekki er leyfilegt að sækja færslur í erlenda bókfræðigrunna og vista þær í Gegni án þess að fara yfir þær og aðlaga að þeim kröfum sem eru gerðar í Gegni.</a:t>
            </a:r>
          </a:p>
          <a:p>
            <a:r>
              <a:rPr lang="is-IS" dirty="0"/>
              <a:t>Alla jafna gilda sömu reglur um innfluttar færslur og þær sem frumskráðar eru í kerfinu - þær skulu skráðar </a:t>
            </a:r>
            <a:r>
              <a:rPr lang="is-IS" dirty="0" err="1"/>
              <a:t>skv</a:t>
            </a:r>
            <a:r>
              <a:rPr lang="is-IS" dirty="0"/>
              <a:t> RDA skráningarreglum í samræmi við ákvarðanir skráningarráðs </a:t>
            </a:r>
            <a:r>
              <a:rPr lang="is-IS" dirty="0" err="1"/>
              <a:t>Gegnis</a:t>
            </a:r>
            <a:r>
              <a:rPr lang="is-IS" dirty="0"/>
              <a:t>. Á þessu eru nokkrar undantekningar</a:t>
            </a:r>
          </a:p>
          <a:p>
            <a:r>
              <a:rPr lang="is-IS" dirty="0"/>
              <a:t>Sjá gátlista í </a:t>
            </a:r>
            <a:r>
              <a:rPr lang="is-IS" dirty="0" err="1"/>
              <a:t>Haski</a:t>
            </a:r>
            <a:r>
              <a:rPr lang="is-IS" dirty="0"/>
              <a:t>: </a:t>
            </a:r>
            <a:r>
              <a:rPr lang="is-IS" dirty="0">
                <a:hlinkClick r:id="rId2"/>
              </a:rPr>
              <a:t>https://hask.landsbokasafn.is/index.php?page=sottarfaerslur</a:t>
            </a:r>
            <a:r>
              <a:rPr lang="is-IS" dirty="0"/>
              <a:t> </a:t>
            </a:r>
          </a:p>
        </p:txBody>
      </p:sp>
    </p:spTree>
    <p:extLst>
      <p:ext uri="{BB962C8B-B14F-4D97-AF65-F5344CB8AC3E}">
        <p14:creationId xmlns:p14="http://schemas.microsoft.com/office/powerpoint/2010/main" val="3095245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92C167-A580-2B9A-20D6-527D18CDAAED}"/>
              </a:ext>
            </a:extLst>
          </p:cNvPr>
          <p:cNvSpPr>
            <a:spLocks noGrp="1"/>
          </p:cNvSpPr>
          <p:nvPr>
            <p:ph type="body" sz="quarter" idx="12"/>
          </p:nvPr>
        </p:nvSpPr>
        <p:spPr/>
        <p:txBody>
          <a:bodyPr>
            <a:normAutofit lnSpcReduction="10000"/>
          </a:bodyPr>
          <a:lstStyle/>
          <a:p>
            <a:endParaRPr lang="is-IS"/>
          </a:p>
        </p:txBody>
      </p:sp>
      <p:sp>
        <p:nvSpPr>
          <p:cNvPr id="3" name="Text Placeholder 2">
            <a:extLst>
              <a:ext uri="{FF2B5EF4-FFF2-40B4-BE49-F238E27FC236}">
                <a16:creationId xmlns:a16="http://schemas.microsoft.com/office/drawing/2014/main" id="{8DDB0F42-8120-05F4-B07E-B7F2BEA6E00C}"/>
              </a:ext>
            </a:extLst>
          </p:cNvPr>
          <p:cNvSpPr>
            <a:spLocks noGrp="1"/>
          </p:cNvSpPr>
          <p:nvPr>
            <p:ph type="body" sz="quarter" idx="11"/>
          </p:nvPr>
        </p:nvSpPr>
        <p:spPr/>
        <p:txBody>
          <a:bodyPr/>
          <a:lstStyle/>
          <a:p>
            <a:r>
              <a:rPr lang="is-IS" dirty="0"/>
              <a:t>Skemmri skráningar</a:t>
            </a:r>
          </a:p>
        </p:txBody>
      </p:sp>
      <p:sp>
        <p:nvSpPr>
          <p:cNvPr id="4" name="Text Placeholder 3">
            <a:extLst>
              <a:ext uri="{FF2B5EF4-FFF2-40B4-BE49-F238E27FC236}">
                <a16:creationId xmlns:a16="http://schemas.microsoft.com/office/drawing/2014/main" id="{BB3C9812-ECCB-A4F5-C452-C9E2E078928E}"/>
              </a:ext>
            </a:extLst>
          </p:cNvPr>
          <p:cNvSpPr>
            <a:spLocks noGrp="1"/>
          </p:cNvSpPr>
          <p:nvPr>
            <p:ph type="body" sz="quarter" idx="10"/>
          </p:nvPr>
        </p:nvSpPr>
        <p:spPr/>
        <p:txBody>
          <a:bodyPr>
            <a:normAutofit fontScale="92500" lnSpcReduction="20000"/>
          </a:bodyPr>
          <a:lstStyle/>
          <a:p>
            <a:r>
              <a:rPr lang="is-IS" dirty="0"/>
              <a:t>Landsbókasafn notar skemmri skráðar færslur til þess að koma efni í ferli innanhúss. </a:t>
            </a:r>
          </a:p>
          <a:p>
            <a:r>
              <a:rPr lang="is-IS" dirty="0"/>
              <a:t>Starfsfólk í aðföngum býr til stuttar færslur út frá færslusniði og pantar svo efnið og tengir forða og eintök.</a:t>
            </a:r>
          </a:p>
          <a:p>
            <a:r>
              <a:rPr lang="is-IS" dirty="0"/>
              <a:t>Síðan fer viðfangið í skráningu þar sem færslan er kláruð. </a:t>
            </a:r>
          </a:p>
          <a:p>
            <a:r>
              <a:rPr lang="is-IS" dirty="0"/>
              <a:t>Almennt séð líður ekki langur tími frá því að skemmri skráning er sett inn í kerfið þangað til færslan er fullskráð</a:t>
            </a:r>
          </a:p>
          <a:p>
            <a:r>
              <a:rPr lang="is-IS" dirty="0"/>
              <a:t>Þetta getur þó verið breytilegt sérstaklega á álagstímum eða þegar verið er að panta bækur sem eru lengi að berast</a:t>
            </a:r>
          </a:p>
          <a:p>
            <a:r>
              <a:rPr lang="is-IS" dirty="0"/>
              <a:t>Færslurnar í Gegni eru sameign okkar allra</a:t>
            </a:r>
          </a:p>
          <a:p>
            <a:r>
              <a:rPr lang="is-IS" dirty="0"/>
              <a:t>Sá </a:t>
            </a:r>
            <a:r>
              <a:rPr lang="is-IS" dirty="0" err="1"/>
              <a:t>skrásetjari</a:t>
            </a:r>
            <a:r>
              <a:rPr lang="is-IS" dirty="0"/>
              <a:t> sem kemur fyrst að skemmri skráðri færslu fullskráir færsluna alveg eins og að sá </a:t>
            </a:r>
            <a:r>
              <a:rPr lang="is-IS" dirty="0" err="1"/>
              <a:t>skrásetjari</a:t>
            </a:r>
            <a:r>
              <a:rPr lang="is-IS" dirty="0"/>
              <a:t> sem kemur fyrst að óskráðu viðfangi skráir það.</a:t>
            </a:r>
          </a:p>
        </p:txBody>
      </p:sp>
    </p:spTree>
    <p:extLst>
      <p:ext uri="{BB962C8B-B14F-4D97-AF65-F5344CB8AC3E}">
        <p14:creationId xmlns:p14="http://schemas.microsoft.com/office/powerpoint/2010/main" val="2083470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normAutofit lnSpcReduction="10000"/>
          </a:bodyPr>
          <a:lstStyle/>
          <a:p>
            <a:endParaRPr lang="is-IS"/>
          </a:p>
        </p:txBody>
      </p:sp>
      <p:sp>
        <p:nvSpPr>
          <p:cNvPr id="5" name="Text Placeholder 4"/>
          <p:cNvSpPr>
            <a:spLocks noGrp="1"/>
          </p:cNvSpPr>
          <p:nvPr>
            <p:ph type="body" sz="quarter" idx="11"/>
          </p:nvPr>
        </p:nvSpPr>
        <p:spPr/>
        <p:txBody>
          <a:bodyPr/>
          <a:lstStyle/>
          <a:p>
            <a:r>
              <a:rPr lang="is-IS" dirty="0"/>
              <a:t>Svið 505 deilisvið t</a:t>
            </a:r>
          </a:p>
        </p:txBody>
      </p:sp>
      <p:sp>
        <p:nvSpPr>
          <p:cNvPr id="4" name="Text Placeholder 3"/>
          <p:cNvSpPr>
            <a:spLocks noGrp="1"/>
          </p:cNvSpPr>
          <p:nvPr>
            <p:ph type="body" sz="quarter" idx="10"/>
          </p:nvPr>
        </p:nvSpPr>
        <p:spPr/>
        <p:txBody>
          <a:bodyPr/>
          <a:lstStyle/>
          <a:p>
            <a:pPr marL="342900" indent="-342900">
              <a:buFont typeface="Arial" panose="020B0604020202020204" pitchFamily="34" charset="0"/>
              <a:buChar char="•"/>
            </a:pPr>
            <a:r>
              <a:rPr lang="is-IS" dirty="0"/>
              <a:t>Deilisvið </a:t>
            </a:r>
            <a:r>
              <a:rPr lang="is-IS" dirty="0" err="1"/>
              <a:t>a,g,r,t</a:t>
            </a:r>
            <a:r>
              <a:rPr lang="is-IS" dirty="0"/>
              <a:t> í sviði 505 eru leitarbær í orðaleit</a:t>
            </a:r>
          </a:p>
          <a:p>
            <a:pPr marL="342900" indent="-342900">
              <a:buFont typeface="Arial" panose="020B0604020202020204" pitchFamily="34" charset="0"/>
              <a:buChar char="•"/>
            </a:pPr>
            <a:r>
              <a:rPr lang="is-IS" dirty="0"/>
              <a:t>Deilisvið t er einnig </a:t>
            </a:r>
            <a:r>
              <a:rPr lang="is-IS" dirty="0" err="1"/>
              <a:t>leitarbært</a:t>
            </a:r>
            <a:r>
              <a:rPr lang="is-IS" dirty="0"/>
              <a:t> í </a:t>
            </a:r>
            <a:r>
              <a:rPr lang="is-IS" dirty="0" err="1"/>
              <a:t>titlaindex</a:t>
            </a:r>
            <a:r>
              <a:rPr lang="is-IS" dirty="0"/>
              <a:t> og í flettileit</a:t>
            </a:r>
          </a:p>
          <a:p>
            <a:pPr marL="342900" indent="-342900">
              <a:buFont typeface="Arial" panose="020B0604020202020204" pitchFamily="34" charset="0"/>
              <a:buChar char="•"/>
            </a:pPr>
            <a:r>
              <a:rPr lang="is-IS" dirty="0"/>
              <a:t>Hugsað að hluta til sem uppbót fyrir svið 740 sem er ekki </a:t>
            </a:r>
            <a:r>
              <a:rPr lang="is-IS" dirty="0" err="1"/>
              <a:t>flettanlegt</a:t>
            </a:r>
            <a:r>
              <a:rPr lang="is-IS" dirty="0"/>
              <a:t> í Ölmu</a:t>
            </a:r>
          </a:p>
          <a:p>
            <a:pPr marL="342900" indent="-342900">
              <a:buFont typeface="Arial" panose="020B0604020202020204" pitchFamily="34" charset="0"/>
              <a:buChar char="•"/>
            </a:pPr>
            <a:r>
              <a:rPr lang="is-IS" dirty="0"/>
              <a:t>Kemur einnig að hluta í stað greiniskráningar á tónlist</a:t>
            </a:r>
          </a:p>
          <a:p>
            <a:pPr marL="342900" indent="-342900">
              <a:buFont typeface="Arial" panose="020B0604020202020204" pitchFamily="34" charset="0"/>
              <a:buChar char="•"/>
            </a:pPr>
            <a:r>
              <a:rPr lang="is-IS" dirty="0"/>
              <a:t>Sviði 740 verður ekki eytt í eldri færslum en ekki er ætlast til að nýskráðar bókfræðifærslur innihaldi sviðið</a:t>
            </a:r>
          </a:p>
          <a:p>
            <a:pPr marL="342900" indent="-342900">
              <a:buFont typeface="Arial" panose="020B0604020202020204" pitchFamily="34" charset="0"/>
              <a:buChar char="•"/>
            </a:pPr>
            <a:r>
              <a:rPr lang="is-IS" dirty="0"/>
              <a:t>Vilji </a:t>
            </a:r>
            <a:r>
              <a:rPr lang="is-IS" dirty="0" err="1"/>
              <a:t>skrásetjari</a:t>
            </a:r>
            <a:r>
              <a:rPr lang="is-IS" dirty="0"/>
              <a:t> gera grein fyrir aukatitlum (öðrum en samræmdum titlum (730) eða </a:t>
            </a:r>
            <a:r>
              <a:rPr lang="is-IS" dirty="0" err="1"/>
              <a:t>höfundargreindum</a:t>
            </a:r>
            <a:r>
              <a:rPr lang="is-IS" dirty="0"/>
              <a:t> titlum (700 $t) skal nota svið 505 $t</a:t>
            </a:r>
          </a:p>
        </p:txBody>
      </p:sp>
    </p:spTree>
    <p:extLst>
      <p:ext uri="{BB962C8B-B14F-4D97-AF65-F5344CB8AC3E}">
        <p14:creationId xmlns:p14="http://schemas.microsoft.com/office/powerpoint/2010/main" val="171648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9FE30C-658D-2D1C-C120-97CBAC62F39E}"/>
              </a:ext>
            </a:extLst>
          </p:cNvPr>
          <p:cNvSpPr>
            <a:spLocks noGrp="1"/>
          </p:cNvSpPr>
          <p:nvPr>
            <p:ph type="body" sz="quarter" idx="12"/>
          </p:nvPr>
        </p:nvSpPr>
        <p:spPr/>
        <p:txBody>
          <a:bodyPr>
            <a:normAutofit lnSpcReduction="10000"/>
          </a:bodyPr>
          <a:lstStyle/>
          <a:p>
            <a:endParaRPr lang="is-IS"/>
          </a:p>
        </p:txBody>
      </p:sp>
      <p:sp>
        <p:nvSpPr>
          <p:cNvPr id="3" name="Text Placeholder 2">
            <a:extLst>
              <a:ext uri="{FF2B5EF4-FFF2-40B4-BE49-F238E27FC236}">
                <a16:creationId xmlns:a16="http://schemas.microsoft.com/office/drawing/2014/main" id="{AC12307D-3E8C-0E36-710C-F21386D3B948}"/>
              </a:ext>
            </a:extLst>
          </p:cNvPr>
          <p:cNvSpPr>
            <a:spLocks noGrp="1"/>
          </p:cNvSpPr>
          <p:nvPr>
            <p:ph type="body" sz="quarter" idx="11"/>
          </p:nvPr>
        </p:nvSpPr>
        <p:spPr/>
        <p:txBody>
          <a:bodyPr/>
          <a:lstStyle/>
          <a:p>
            <a:endParaRPr lang="is-IS"/>
          </a:p>
        </p:txBody>
      </p:sp>
      <p:sp>
        <p:nvSpPr>
          <p:cNvPr id="4" name="Text Placeholder 3">
            <a:extLst>
              <a:ext uri="{FF2B5EF4-FFF2-40B4-BE49-F238E27FC236}">
                <a16:creationId xmlns:a16="http://schemas.microsoft.com/office/drawing/2014/main" id="{E0ACFACF-6EAE-061F-A48C-1C0662F91E35}"/>
              </a:ext>
            </a:extLst>
          </p:cNvPr>
          <p:cNvSpPr>
            <a:spLocks noGrp="1"/>
          </p:cNvSpPr>
          <p:nvPr>
            <p:ph type="body" sz="quarter" idx="10"/>
          </p:nvPr>
        </p:nvSpPr>
        <p:spPr/>
        <p:txBody>
          <a:bodyPr/>
          <a:lstStyle/>
          <a:p>
            <a:endParaRPr lang="is-IS" dirty="0"/>
          </a:p>
        </p:txBody>
      </p:sp>
      <p:pic>
        <p:nvPicPr>
          <p:cNvPr id="6" name="Picture 5">
            <a:extLst>
              <a:ext uri="{FF2B5EF4-FFF2-40B4-BE49-F238E27FC236}">
                <a16:creationId xmlns:a16="http://schemas.microsoft.com/office/drawing/2014/main" id="{10BFE101-C813-ECC0-0DBB-7C4B2660961C}"/>
              </a:ext>
            </a:extLst>
          </p:cNvPr>
          <p:cNvPicPr>
            <a:picLocks noChangeAspect="1"/>
          </p:cNvPicPr>
          <p:nvPr/>
        </p:nvPicPr>
        <p:blipFill>
          <a:blip r:embed="rId2"/>
          <a:stretch>
            <a:fillRect/>
          </a:stretch>
        </p:blipFill>
        <p:spPr>
          <a:xfrm>
            <a:off x="4376358" y="1632247"/>
            <a:ext cx="7334627" cy="3587934"/>
          </a:xfrm>
          <a:prstGeom prst="rect">
            <a:avLst/>
          </a:prstGeom>
          <a:ln>
            <a:solidFill>
              <a:schemeClr val="tx1"/>
            </a:solidFill>
          </a:ln>
        </p:spPr>
      </p:pic>
      <p:pic>
        <p:nvPicPr>
          <p:cNvPr id="8" name="Picture 7">
            <a:extLst>
              <a:ext uri="{FF2B5EF4-FFF2-40B4-BE49-F238E27FC236}">
                <a16:creationId xmlns:a16="http://schemas.microsoft.com/office/drawing/2014/main" id="{B2354BE4-3FB7-52C3-698D-FCAC3B1048F7}"/>
              </a:ext>
            </a:extLst>
          </p:cNvPr>
          <p:cNvPicPr>
            <a:picLocks noChangeAspect="1"/>
          </p:cNvPicPr>
          <p:nvPr/>
        </p:nvPicPr>
        <p:blipFill>
          <a:blip r:embed="rId3"/>
          <a:stretch>
            <a:fillRect/>
          </a:stretch>
        </p:blipFill>
        <p:spPr>
          <a:xfrm>
            <a:off x="707689" y="1713326"/>
            <a:ext cx="3168813" cy="1200212"/>
          </a:xfrm>
          <a:prstGeom prst="rect">
            <a:avLst/>
          </a:prstGeom>
          <a:ln>
            <a:solidFill>
              <a:schemeClr val="tx1"/>
            </a:solidFill>
          </a:ln>
        </p:spPr>
      </p:pic>
    </p:spTree>
    <p:extLst>
      <p:ext uri="{BB962C8B-B14F-4D97-AF65-F5344CB8AC3E}">
        <p14:creationId xmlns:p14="http://schemas.microsoft.com/office/powerpoint/2010/main" val="103344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1D78EB-A1C2-0E46-ED4C-EE179892A7A2}"/>
              </a:ext>
            </a:extLst>
          </p:cNvPr>
          <p:cNvSpPr>
            <a:spLocks noGrp="1"/>
          </p:cNvSpPr>
          <p:nvPr>
            <p:ph type="body" sz="quarter" idx="12"/>
          </p:nvPr>
        </p:nvSpPr>
        <p:spPr/>
        <p:txBody>
          <a:bodyPr>
            <a:normAutofit lnSpcReduction="10000"/>
          </a:bodyPr>
          <a:lstStyle/>
          <a:p>
            <a:endParaRPr lang="is-IS"/>
          </a:p>
        </p:txBody>
      </p:sp>
      <p:sp>
        <p:nvSpPr>
          <p:cNvPr id="3" name="Text Placeholder 2">
            <a:extLst>
              <a:ext uri="{FF2B5EF4-FFF2-40B4-BE49-F238E27FC236}">
                <a16:creationId xmlns:a16="http://schemas.microsoft.com/office/drawing/2014/main" id="{5104FA54-95B8-7281-4794-3B7A6D419A56}"/>
              </a:ext>
            </a:extLst>
          </p:cNvPr>
          <p:cNvSpPr>
            <a:spLocks noGrp="1"/>
          </p:cNvSpPr>
          <p:nvPr>
            <p:ph type="body" sz="quarter" idx="11"/>
          </p:nvPr>
        </p:nvSpPr>
        <p:spPr/>
        <p:txBody>
          <a:bodyPr/>
          <a:lstStyle/>
          <a:p>
            <a:endParaRPr lang="is-IS"/>
          </a:p>
        </p:txBody>
      </p:sp>
      <p:sp>
        <p:nvSpPr>
          <p:cNvPr id="4" name="Text Placeholder 3">
            <a:extLst>
              <a:ext uri="{FF2B5EF4-FFF2-40B4-BE49-F238E27FC236}">
                <a16:creationId xmlns:a16="http://schemas.microsoft.com/office/drawing/2014/main" id="{1235BA42-9D51-F710-DC2F-86ECB73A0735}"/>
              </a:ext>
            </a:extLst>
          </p:cNvPr>
          <p:cNvSpPr>
            <a:spLocks noGrp="1"/>
          </p:cNvSpPr>
          <p:nvPr>
            <p:ph type="body" sz="quarter" idx="10"/>
          </p:nvPr>
        </p:nvSpPr>
        <p:spPr/>
        <p:txBody>
          <a:bodyPr/>
          <a:lstStyle/>
          <a:p>
            <a:endParaRPr lang="is-IS" dirty="0"/>
          </a:p>
        </p:txBody>
      </p:sp>
      <p:pic>
        <p:nvPicPr>
          <p:cNvPr id="6" name="Picture 5">
            <a:extLst>
              <a:ext uri="{FF2B5EF4-FFF2-40B4-BE49-F238E27FC236}">
                <a16:creationId xmlns:a16="http://schemas.microsoft.com/office/drawing/2014/main" id="{5375A526-FBF4-562A-ADFE-732ECB976EA8}"/>
              </a:ext>
            </a:extLst>
          </p:cNvPr>
          <p:cNvPicPr>
            <a:picLocks noChangeAspect="1"/>
          </p:cNvPicPr>
          <p:nvPr/>
        </p:nvPicPr>
        <p:blipFill>
          <a:blip r:embed="rId2"/>
          <a:stretch>
            <a:fillRect/>
          </a:stretch>
        </p:blipFill>
        <p:spPr>
          <a:xfrm>
            <a:off x="949060" y="1691259"/>
            <a:ext cx="10293879" cy="4616687"/>
          </a:xfrm>
          <a:prstGeom prst="rect">
            <a:avLst/>
          </a:prstGeom>
          <a:ln>
            <a:solidFill>
              <a:schemeClr val="tx1"/>
            </a:solidFill>
          </a:ln>
        </p:spPr>
      </p:pic>
    </p:spTree>
    <p:extLst>
      <p:ext uri="{BB962C8B-B14F-4D97-AF65-F5344CB8AC3E}">
        <p14:creationId xmlns:p14="http://schemas.microsoft.com/office/powerpoint/2010/main" val="3695326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3ADE62-DC2C-A661-88A4-46BB808127E2}"/>
              </a:ext>
            </a:extLst>
          </p:cNvPr>
          <p:cNvSpPr>
            <a:spLocks noGrp="1"/>
          </p:cNvSpPr>
          <p:nvPr>
            <p:ph type="body" sz="quarter" idx="12"/>
          </p:nvPr>
        </p:nvSpPr>
        <p:spPr/>
        <p:txBody>
          <a:bodyPr>
            <a:normAutofit lnSpcReduction="10000"/>
          </a:bodyPr>
          <a:lstStyle/>
          <a:p>
            <a:endParaRPr lang="is-IS"/>
          </a:p>
        </p:txBody>
      </p:sp>
      <p:sp>
        <p:nvSpPr>
          <p:cNvPr id="3" name="Text Placeholder 2">
            <a:extLst>
              <a:ext uri="{FF2B5EF4-FFF2-40B4-BE49-F238E27FC236}">
                <a16:creationId xmlns:a16="http://schemas.microsoft.com/office/drawing/2014/main" id="{A7A4637C-44D5-F2E6-EA2C-4BF3B5D24A4C}"/>
              </a:ext>
            </a:extLst>
          </p:cNvPr>
          <p:cNvSpPr>
            <a:spLocks noGrp="1"/>
          </p:cNvSpPr>
          <p:nvPr>
            <p:ph type="body" sz="quarter" idx="11"/>
          </p:nvPr>
        </p:nvSpPr>
        <p:spPr/>
        <p:txBody>
          <a:bodyPr/>
          <a:lstStyle/>
          <a:p>
            <a:endParaRPr lang="is-IS"/>
          </a:p>
        </p:txBody>
      </p:sp>
      <p:sp>
        <p:nvSpPr>
          <p:cNvPr id="4" name="Text Placeholder 3">
            <a:extLst>
              <a:ext uri="{FF2B5EF4-FFF2-40B4-BE49-F238E27FC236}">
                <a16:creationId xmlns:a16="http://schemas.microsoft.com/office/drawing/2014/main" id="{FE63464B-C30F-8DE9-CD5B-413BDF1835FB}"/>
              </a:ext>
            </a:extLst>
          </p:cNvPr>
          <p:cNvSpPr>
            <a:spLocks noGrp="1"/>
          </p:cNvSpPr>
          <p:nvPr>
            <p:ph type="body" sz="quarter" idx="10"/>
          </p:nvPr>
        </p:nvSpPr>
        <p:spPr/>
        <p:txBody>
          <a:bodyPr/>
          <a:lstStyle/>
          <a:p>
            <a:endParaRPr lang="is-IS" dirty="0"/>
          </a:p>
        </p:txBody>
      </p:sp>
      <p:pic>
        <p:nvPicPr>
          <p:cNvPr id="6" name="Picture 5">
            <a:extLst>
              <a:ext uri="{FF2B5EF4-FFF2-40B4-BE49-F238E27FC236}">
                <a16:creationId xmlns:a16="http://schemas.microsoft.com/office/drawing/2014/main" id="{E37596C3-53EF-917C-4C15-EB8E2313A2B8}"/>
              </a:ext>
            </a:extLst>
          </p:cNvPr>
          <p:cNvPicPr>
            <a:picLocks noChangeAspect="1"/>
          </p:cNvPicPr>
          <p:nvPr/>
        </p:nvPicPr>
        <p:blipFill>
          <a:blip r:embed="rId2"/>
          <a:stretch>
            <a:fillRect/>
          </a:stretch>
        </p:blipFill>
        <p:spPr>
          <a:xfrm>
            <a:off x="1184075" y="704476"/>
            <a:ext cx="2819545" cy="1397072"/>
          </a:xfrm>
          <a:prstGeom prst="rect">
            <a:avLst/>
          </a:prstGeom>
          <a:ln>
            <a:solidFill>
              <a:schemeClr val="tx1"/>
            </a:solidFill>
          </a:ln>
        </p:spPr>
      </p:pic>
      <p:pic>
        <p:nvPicPr>
          <p:cNvPr id="8" name="Picture 7">
            <a:extLst>
              <a:ext uri="{FF2B5EF4-FFF2-40B4-BE49-F238E27FC236}">
                <a16:creationId xmlns:a16="http://schemas.microsoft.com/office/drawing/2014/main" id="{89CC79D5-A4B1-A2F3-AA04-2B9B5A336E3E}"/>
              </a:ext>
            </a:extLst>
          </p:cNvPr>
          <p:cNvPicPr>
            <a:picLocks noChangeAspect="1"/>
          </p:cNvPicPr>
          <p:nvPr/>
        </p:nvPicPr>
        <p:blipFill>
          <a:blip r:embed="rId3"/>
          <a:stretch>
            <a:fillRect/>
          </a:stretch>
        </p:blipFill>
        <p:spPr>
          <a:xfrm>
            <a:off x="2397267" y="2330783"/>
            <a:ext cx="9562744" cy="4455100"/>
          </a:xfrm>
          <a:prstGeom prst="rect">
            <a:avLst/>
          </a:prstGeom>
          <a:ln>
            <a:solidFill>
              <a:schemeClr val="tx1"/>
            </a:solidFill>
          </a:ln>
        </p:spPr>
      </p:pic>
    </p:spTree>
    <p:extLst>
      <p:ext uri="{BB962C8B-B14F-4D97-AF65-F5344CB8AC3E}">
        <p14:creationId xmlns:p14="http://schemas.microsoft.com/office/powerpoint/2010/main" val="821508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62626-B6E8-89E1-FF7E-3429396BABD9}"/>
              </a:ext>
            </a:extLst>
          </p:cNvPr>
          <p:cNvSpPr>
            <a:spLocks noGrp="1"/>
          </p:cNvSpPr>
          <p:nvPr>
            <p:ph type="body" sz="quarter" idx="12"/>
          </p:nvPr>
        </p:nvSpPr>
        <p:spPr/>
        <p:txBody>
          <a:bodyPr>
            <a:normAutofit lnSpcReduction="10000"/>
          </a:bodyPr>
          <a:lstStyle/>
          <a:p>
            <a:endParaRPr lang="is-IS"/>
          </a:p>
        </p:txBody>
      </p:sp>
      <p:sp>
        <p:nvSpPr>
          <p:cNvPr id="3" name="Text Placeholder 2">
            <a:extLst>
              <a:ext uri="{FF2B5EF4-FFF2-40B4-BE49-F238E27FC236}">
                <a16:creationId xmlns:a16="http://schemas.microsoft.com/office/drawing/2014/main" id="{A29A406A-5062-F354-8365-E8B3543BE5AB}"/>
              </a:ext>
            </a:extLst>
          </p:cNvPr>
          <p:cNvSpPr>
            <a:spLocks noGrp="1"/>
          </p:cNvSpPr>
          <p:nvPr>
            <p:ph type="body" sz="quarter" idx="11"/>
          </p:nvPr>
        </p:nvSpPr>
        <p:spPr/>
        <p:txBody>
          <a:bodyPr/>
          <a:lstStyle/>
          <a:p>
            <a:endParaRPr lang="is-IS"/>
          </a:p>
        </p:txBody>
      </p:sp>
      <p:sp>
        <p:nvSpPr>
          <p:cNvPr id="4" name="Text Placeholder 3">
            <a:extLst>
              <a:ext uri="{FF2B5EF4-FFF2-40B4-BE49-F238E27FC236}">
                <a16:creationId xmlns:a16="http://schemas.microsoft.com/office/drawing/2014/main" id="{F68C0034-3A07-BEB1-D962-998DE8A3CDF8}"/>
              </a:ext>
            </a:extLst>
          </p:cNvPr>
          <p:cNvSpPr>
            <a:spLocks noGrp="1"/>
          </p:cNvSpPr>
          <p:nvPr>
            <p:ph type="body" sz="quarter" idx="10"/>
          </p:nvPr>
        </p:nvSpPr>
        <p:spPr/>
        <p:txBody>
          <a:bodyPr/>
          <a:lstStyle/>
          <a:p>
            <a:endParaRPr lang="is-IS" dirty="0"/>
          </a:p>
        </p:txBody>
      </p:sp>
      <p:pic>
        <p:nvPicPr>
          <p:cNvPr id="6" name="Picture 5">
            <a:extLst>
              <a:ext uri="{FF2B5EF4-FFF2-40B4-BE49-F238E27FC236}">
                <a16:creationId xmlns:a16="http://schemas.microsoft.com/office/drawing/2014/main" id="{EF7F95CD-0C86-61BE-6147-7029FBBC40B8}"/>
              </a:ext>
            </a:extLst>
          </p:cNvPr>
          <p:cNvPicPr>
            <a:picLocks noChangeAspect="1"/>
          </p:cNvPicPr>
          <p:nvPr/>
        </p:nvPicPr>
        <p:blipFill>
          <a:blip r:embed="rId2"/>
          <a:stretch>
            <a:fillRect/>
          </a:stretch>
        </p:blipFill>
        <p:spPr>
          <a:xfrm>
            <a:off x="856899" y="398341"/>
            <a:ext cx="8674546" cy="463574"/>
          </a:xfrm>
          <a:prstGeom prst="rect">
            <a:avLst/>
          </a:prstGeom>
          <a:ln>
            <a:solidFill>
              <a:schemeClr val="tx1"/>
            </a:solidFill>
          </a:ln>
        </p:spPr>
      </p:pic>
      <p:pic>
        <p:nvPicPr>
          <p:cNvPr id="8" name="Picture 7">
            <a:extLst>
              <a:ext uri="{FF2B5EF4-FFF2-40B4-BE49-F238E27FC236}">
                <a16:creationId xmlns:a16="http://schemas.microsoft.com/office/drawing/2014/main" id="{A56EEEB3-6E11-8200-6BC9-C9164C205BC5}"/>
              </a:ext>
            </a:extLst>
          </p:cNvPr>
          <p:cNvPicPr>
            <a:picLocks noChangeAspect="1"/>
          </p:cNvPicPr>
          <p:nvPr/>
        </p:nvPicPr>
        <p:blipFill>
          <a:blip r:embed="rId3"/>
          <a:stretch>
            <a:fillRect/>
          </a:stretch>
        </p:blipFill>
        <p:spPr>
          <a:xfrm>
            <a:off x="537199" y="1173776"/>
            <a:ext cx="10312930" cy="3562533"/>
          </a:xfrm>
          <a:prstGeom prst="rect">
            <a:avLst/>
          </a:prstGeom>
          <a:ln>
            <a:solidFill>
              <a:schemeClr val="tx1"/>
            </a:solidFill>
          </a:ln>
        </p:spPr>
      </p:pic>
      <p:pic>
        <p:nvPicPr>
          <p:cNvPr id="10" name="Picture 9">
            <a:extLst>
              <a:ext uri="{FF2B5EF4-FFF2-40B4-BE49-F238E27FC236}">
                <a16:creationId xmlns:a16="http://schemas.microsoft.com/office/drawing/2014/main" id="{A7C2C9E2-E326-3489-6A32-9829A41F8B5B}"/>
              </a:ext>
            </a:extLst>
          </p:cNvPr>
          <p:cNvPicPr>
            <a:picLocks noChangeAspect="1"/>
          </p:cNvPicPr>
          <p:nvPr/>
        </p:nvPicPr>
        <p:blipFill>
          <a:blip r:embed="rId4"/>
          <a:stretch>
            <a:fillRect/>
          </a:stretch>
        </p:blipFill>
        <p:spPr>
          <a:xfrm>
            <a:off x="7320607" y="3538662"/>
            <a:ext cx="4534950" cy="3312235"/>
          </a:xfrm>
          <a:prstGeom prst="rect">
            <a:avLst/>
          </a:prstGeom>
          <a:ln>
            <a:solidFill>
              <a:schemeClr val="tx1"/>
            </a:solidFill>
          </a:ln>
        </p:spPr>
      </p:pic>
    </p:spTree>
    <p:extLst>
      <p:ext uri="{BB962C8B-B14F-4D97-AF65-F5344CB8AC3E}">
        <p14:creationId xmlns:p14="http://schemas.microsoft.com/office/powerpoint/2010/main" val="234014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77ABB6-3387-8941-100B-9690B56A73D2}"/>
              </a:ext>
            </a:extLst>
          </p:cNvPr>
          <p:cNvSpPr>
            <a:spLocks noGrp="1"/>
          </p:cNvSpPr>
          <p:nvPr>
            <p:ph type="body" sz="quarter" idx="12"/>
          </p:nvPr>
        </p:nvSpPr>
        <p:spPr/>
        <p:txBody>
          <a:bodyPr>
            <a:normAutofit lnSpcReduction="10000"/>
          </a:bodyPr>
          <a:lstStyle/>
          <a:p>
            <a:endParaRPr lang="is-IS"/>
          </a:p>
        </p:txBody>
      </p:sp>
      <p:sp>
        <p:nvSpPr>
          <p:cNvPr id="3" name="Text Placeholder 2">
            <a:extLst>
              <a:ext uri="{FF2B5EF4-FFF2-40B4-BE49-F238E27FC236}">
                <a16:creationId xmlns:a16="http://schemas.microsoft.com/office/drawing/2014/main" id="{1436C4D8-0C53-ACA8-0288-48171BA055F2}"/>
              </a:ext>
            </a:extLst>
          </p:cNvPr>
          <p:cNvSpPr>
            <a:spLocks noGrp="1"/>
          </p:cNvSpPr>
          <p:nvPr>
            <p:ph type="body" sz="quarter" idx="11"/>
          </p:nvPr>
        </p:nvSpPr>
        <p:spPr/>
        <p:txBody>
          <a:bodyPr/>
          <a:lstStyle/>
          <a:p>
            <a:endParaRPr lang="is-IS"/>
          </a:p>
        </p:txBody>
      </p:sp>
      <p:sp>
        <p:nvSpPr>
          <p:cNvPr id="4" name="Text Placeholder 3">
            <a:extLst>
              <a:ext uri="{FF2B5EF4-FFF2-40B4-BE49-F238E27FC236}">
                <a16:creationId xmlns:a16="http://schemas.microsoft.com/office/drawing/2014/main" id="{5EBB2944-911A-B5C9-85F9-1B7C93B95132}"/>
              </a:ext>
            </a:extLst>
          </p:cNvPr>
          <p:cNvSpPr>
            <a:spLocks noGrp="1"/>
          </p:cNvSpPr>
          <p:nvPr>
            <p:ph type="body" sz="quarter" idx="10"/>
          </p:nvPr>
        </p:nvSpPr>
        <p:spPr/>
        <p:txBody>
          <a:bodyPr/>
          <a:lstStyle/>
          <a:p>
            <a:endParaRPr lang="is-IS" dirty="0"/>
          </a:p>
        </p:txBody>
      </p:sp>
      <p:pic>
        <p:nvPicPr>
          <p:cNvPr id="6" name="Picture 5">
            <a:extLst>
              <a:ext uri="{FF2B5EF4-FFF2-40B4-BE49-F238E27FC236}">
                <a16:creationId xmlns:a16="http://schemas.microsoft.com/office/drawing/2014/main" id="{C38A3D54-5BF8-6EA5-9CC0-28FB513F6EFD}"/>
              </a:ext>
            </a:extLst>
          </p:cNvPr>
          <p:cNvPicPr>
            <a:picLocks noChangeAspect="1"/>
          </p:cNvPicPr>
          <p:nvPr/>
        </p:nvPicPr>
        <p:blipFill>
          <a:blip r:embed="rId2"/>
          <a:stretch>
            <a:fillRect/>
          </a:stretch>
        </p:blipFill>
        <p:spPr>
          <a:xfrm>
            <a:off x="975176" y="550054"/>
            <a:ext cx="7893456" cy="2997354"/>
          </a:xfrm>
          <a:prstGeom prst="rect">
            <a:avLst/>
          </a:prstGeom>
          <a:ln>
            <a:solidFill>
              <a:schemeClr val="tx1"/>
            </a:solidFill>
          </a:ln>
        </p:spPr>
      </p:pic>
      <p:pic>
        <p:nvPicPr>
          <p:cNvPr id="8" name="Picture 7">
            <a:extLst>
              <a:ext uri="{FF2B5EF4-FFF2-40B4-BE49-F238E27FC236}">
                <a16:creationId xmlns:a16="http://schemas.microsoft.com/office/drawing/2014/main" id="{6B2879B0-FAF3-C0D0-ABB3-ADA9B72C4C5A}"/>
              </a:ext>
            </a:extLst>
          </p:cNvPr>
          <p:cNvPicPr>
            <a:picLocks noChangeAspect="1"/>
          </p:cNvPicPr>
          <p:nvPr/>
        </p:nvPicPr>
        <p:blipFill>
          <a:blip r:embed="rId3"/>
          <a:stretch>
            <a:fillRect/>
          </a:stretch>
        </p:blipFill>
        <p:spPr>
          <a:xfrm>
            <a:off x="3242371" y="3887398"/>
            <a:ext cx="8210972" cy="2343270"/>
          </a:xfrm>
          <a:prstGeom prst="rect">
            <a:avLst/>
          </a:prstGeom>
          <a:ln>
            <a:solidFill>
              <a:schemeClr val="tx1"/>
            </a:solidFill>
          </a:ln>
        </p:spPr>
      </p:pic>
    </p:spTree>
    <p:extLst>
      <p:ext uri="{BB962C8B-B14F-4D97-AF65-F5344CB8AC3E}">
        <p14:creationId xmlns:p14="http://schemas.microsoft.com/office/powerpoint/2010/main" val="1907642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2AF442-FA46-3A22-70F4-098866FAA825}"/>
              </a:ext>
            </a:extLst>
          </p:cNvPr>
          <p:cNvSpPr>
            <a:spLocks noGrp="1"/>
          </p:cNvSpPr>
          <p:nvPr>
            <p:ph type="body" sz="quarter" idx="12"/>
          </p:nvPr>
        </p:nvSpPr>
        <p:spPr/>
        <p:txBody>
          <a:bodyPr>
            <a:normAutofit lnSpcReduction="10000"/>
          </a:bodyPr>
          <a:lstStyle/>
          <a:p>
            <a:endParaRPr lang="is-IS"/>
          </a:p>
        </p:txBody>
      </p:sp>
      <p:sp>
        <p:nvSpPr>
          <p:cNvPr id="3" name="Text Placeholder 2">
            <a:extLst>
              <a:ext uri="{FF2B5EF4-FFF2-40B4-BE49-F238E27FC236}">
                <a16:creationId xmlns:a16="http://schemas.microsoft.com/office/drawing/2014/main" id="{948D19EE-06B1-13A7-48BE-76EC0BE2584D}"/>
              </a:ext>
            </a:extLst>
          </p:cNvPr>
          <p:cNvSpPr>
            <a:spLocks noGrp="1"/>
          </p:cNvSpPr>
          <p:nvPr>
            <p:ph type="body" sz="quarter" idx="11"/>
          </p:nvPr>
        </p:nvSpPr>
        <p:spPr/>
        <p:txBody>
          <a:bodyPr/>
          <a:lstStyle/>
          <a:p>
            <a:r>
              <a:rPr lang="is-IS" dirty="0"/>
              <a:t>Greinifærslur</a:t>
            </a:r>
          </a:p>
        </p:txBody>
      </p:sp>
      <p:sp>
        <p:nvSpPr>
          <p:cNvPr id="4" name="Text Placeholder 3">
            <a:extLst>
              <a:ext uri="{FF2B5EF4-FFF2-40B4-BE49-F238E27FC236}">
                <a16:creationId xmlns:a16="http://schemas.microsoft.com/office/drawing/2014/main" id="{04980A9B-1EB6-F50B-C621-F6136D52C9C8}"/>
              </a:ext>
            </a:extLst>
          </p:cNvPr>
          <p:cNvSpPr>
            <a:spLocks noGrp="1"/>
          </p:cNvSpPr>
          <p:nvPr>
            <p:ph type="body" sz="quarter" idx="10"/>
          </p:nvPr>
        </p:nvSpPr>
        <p:spPr/>
        <p:txBody>
          <a:bodyPr>
            <a:normAutofit fontScale="77500" lnSpcReduction="20000"/>
          </a:bodyPr>
          <a:lstStyle/>
          <a:p>
            <a:r>
              <a:rPr lang="is-IS" dirty="0"/>
              <a:t>Hljóðrituð tónlist er ekki </a:t>
            </a:r>
            <a:r>
              <a:rPr lang="is-IS" dirty="0" err="1"/>
              <a:t>greiniskráð</a:t>
            </a:r>
            <a:r>
              <a:rPr lang="is-IS" dirty="0"/>
              <a:t> í Gegni. Eldri greinifærslur má enn þá finna í bókfræðigrunninum.</a:t>
            </a:r>
          </a:p>
          <a:p>
            <a:r>
              <a:rPr lang="is-IS" dirty="0"/>
              <a:t>Í lok hvers dags eru gerðar tvær keyrslur sem eru nauðsynlegar fyrir eðlilega birtingu greinifærslna. Annars vegar er gerð keyrsla sem tengir greinifærslu við móðurfærslu og hins vegar er gerð keyrsla sem flytur greinifærslurnar í þá safnakjarna sem við á. Það er því ekki hægt að sjá tengsl milli greinifærslu og móðurfærslu í öllum safnakjörnum fyrr en daginn eftir að færslan var vistuð.</a:t>
            </a:r>
          </a:p>
          <a:p>
            <a:endParaRPr lang="is-IS" dirty="0"/>
          </a:p>
          <a:p>
            <a:pPr marL="0" indent="0">
              <a:buNone/>
            </a:pPr>
            <a:endParaRPr lang="is-IS" dirty="0"/>
          </a:p>
          <a:p>
            <a:r>
              <a:rPr lang="is-IS" b="1" dirty="0"/>
              <a:t>Verklag við greiniskráningu á tímaritsgreinum og bókarköflum sem áður hafa verið gefnir út í öðrum tímaritum/bókum/öðru útgáfuformi:</a:t>
            </a:r>
            <a:endParaRPr lang="is-IS" dirty="0"/>
          </a:p>
          <a:p>
            <a:r>
              <a:rPr lang="is-IS" dirty="0"/>
              <a:t>Gerið ekki nýja færslu fyrir grein/bókarkafla sem þegar hefur komið út í öðru tímariti eða á öðru útgáfuformi (t.d. prentuð grein sem þegar hefur verið gefin út rafrænt og verið skráð þannig). Komi bókarkafli/tímaritsgrein/stakt lag í albúmi út á fleiri en einu útgáfuformi er upprunaleg </a:t>
            </a:r>
            <a:r>
              <a:rPr lang="is-IS" dirty="0" err="1"/>
              <a:t>skráningarfæsla</a:t>
            </a:r>
            <a:r>
              <a:rPr lang="is-IS" dirty="0"/>
              <a:t> fyrir kafla/grein/lag uppfærð.</a:t>
            </a:r>
          </a:p>
          <a:p>
            <a:endParaRPr lang="is-IS" dirty="0"/>
          </a:p>
        </p:txBody>
      </p:sp>
    </p:spTree>
    <p:extLst>
      <p:ext uri="{BB962C8B-B14F-4D97-AF65-F5344CB8AC3E}">
        <p14:creationId xmlns:p14="http://schemas.microsoft.com/office/powerpoint/2010/main" val="352037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17C6EE-801D-4A1B-3AEB-B53B7C880AF0}"/>
              </a:ext>
            </a:extLst>
          </p:cNvPr>
          <p:cNvSpPr>
            <a:spLocks noGrp="1"/>
          </p:cNvSpPr>
          <p:nvPr>
            <p:ph type="body" sz="quarter" idx="12"/>
          </p:nvPr>
        </p:nvSpPr>
        <p:spPr/>
        <p:txBody>
          <a:bodyPr>
            <a:normAutofit lnSpcReduction="10000"/>
          </a:bodyPr>
          <a:lstStyle/>
          <a:p>
            <a:endParaRPr lang="is-IS"/>
          </a:p>
        </p:txBody>
      </p:sp>
      <p:sp>
        <p:nvSpPr>
          <p:cNvPr id="3" name="Text Placeholder 2">
            <a:extLst>
              <a:ext uri="{FF2B5EF4-FFF2-40B4-BE49-F238E27FC236}">
                <a16:creationId xmlns:a16="http://schemas.microsoft.com/office/drawing/2014/main" id="{BF977D86-123B-5A3E-9C63-0AC89F85DB42}"/>
              </a:ext>
            </a:extLst>
          </p:cNvPr>
          <p:cNvSpPr>
            <a:spLocks noGrp="1"/>
          </p:cNvSpPr>
          <p:nvPr>
            <p:ph type="body" sz="quarter" idx="11"/>
          </p:nvPr>
        </p:nvSpPr>
        <p:spPr/>
        <p:txBody>
          <a:bodyPr/>
          <a:lstStyle/>
          <a:p>
            <a:endParaRPr lang="is-IS"/>
          </a:p>
        </p:txBody>
      </p:sp>
      <p:sp>
        <p:nvSpPr>
          <p:cNvPr id="4" name="Text Placeholder 3">
            <a:extLst>
              <a:ext uri="{FF2B5EF4-FFF2-40B4-BE49-F238E27FC236}">
                <a16:creationId xmlns:a16="http://schemas.microsoft.com/office/drawing/2014/main" id="{6B083294-F270-469E-F5C4-3FA0EA8C2019}"/>
              </a:ext>
            </a:extLst>
          </p:cNvPr>
          <p:cNvSpPr>
            <a:spLocks noGrp="1"/>
          </p:cNvSpPr>
          <p:nvPr>
            <p:ph type="body" sz="quarter" idx="10"/>
          </p:nvPr>
        </p:nvSpPr>
        <p:spPr/>
        <p:txBody>
          <a:bodyPr/>
          <a:lstStyle/>
          <a:p>
            <a:r>
              <a:rPr lang="is-IS" dirty="0"/>
              <a:t>Nýju 773 sviði er bætt við í færsluna. Það skal innihalda eftirfarandi deilisvið:</a:t>
            </a:r>
          </a:p>
          <a:p>
            <a:r>
              <a:rPr lang="is-IS" dirty="0"/>
              <a:t>$t fyrir titil nýju móðurfærslunnar </a:t>
            </a:r>
          </a:p>
          <a:p>
            <a:r>
              <a:rPr lang="is-IS" dirty="0"/>
              <a:t>$g fyrir staðsetningu innan nýju móðurfærslunnar</a:t>
            </a:r>
          </a:p>
          <a:p>
            <a:r>
              <a:rPr lang="is-IS" dirty="0"/>
              <a:t>$w fyrir færslunúmer nýju móðurfærslunnar</a:t>
            </a:r>
          </a:p>
          <a:p>
            <a:r>
              <a:rPr lang="is-IS" dirty="0"/>
              <a:t>$x eða $z fyrir ISSN eða ISBN nýju móðurfærslunnar eins og við á</a:t>
            </a:r>
          </a:p>
          <a:p>
            <a:r>
              <a:rPr lang="is-IS" dirty="0"/>
              <a:t>Svið 337 og 338 eru fjarlægð ef greinifærslan er birt bæði á prenti og rafrænt</a:t>
            </a:r>
          </a:p>
          <a:p>
            <a:r>
              <a:rPr lang="is-IS" dirty="0"/>
              <a:t>Svið 007, LDR og 008 eru látin standa óbreytt  </a:t>
            </a:r>
          </a:p>
          <a:p>
            <a:endParaRPr lang="is-IS" dirty="0"/>
          </a:p>
        </p:txBody>
      </p:sp>
    </p:spTree>
    <p:extLst>
      <p:ext uri="{BB962C8B-B14F-4D97-AF65-F5344CB8AC3E}">
        <p14:creationId xmlns:p14="http://schemas.microsoft.com/office/powerpoint/2010/main" val="966482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148</TotalTime>
  <Words>564</Words>
  <Application>Microsoft Office PowerPoint</Application>
  <PresentationFormat>Widescreen</PresentationFormat>
  <Paragraphs>37</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Aptos Display</vt:lpstr>
      <vt:lpstr>Arial</vt:lpstr>
      <vt:lpstr>Calibri</vt:lpstr>
      <vt:lpstr>DINPro-Light</vt:lpstr>
      <vt:lpstr>DINPro-Medium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Kristín Lilja Thorlacius Björnsdóttir - LBS</dc:creator>
  <cp:lastModifiedBy>Kristín Lilja Thorlacius Björnsdóttir - LBS</cp:lastModifiedBy>
  <cp:revision>1</cp:revision>
  <dcterms:created xsi:type="dcterms:W3CDTF">2026-05-28T11:10:16Z</dcterms:created>
  <dcterms:modified xsi:type="dcterms:W3CDTF">2026-05-28T13:38:26Z</dcterms:modified>
</cp:coreProperties>
</file>