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2" r:id="rId3"/>
    <p:sldId id="263" r:id="rId4"/>
    <p:sldId id="258" r:id="rId5"/>
    <p:sldId id="266" r:id="rId6"/>
    <p:sldId id="267" r:id="rId7"/>
    <p:sldId id="268" r:id="rId8"/>
    <p:sldId id="264"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02B"/>
    <a:srgbClr val="E30029"/>
    <a:srgbClr val="C2002D"/>
    <a:srgbClr val="DC002D"/>
    <a:srgbClr val="C8002D"/>
    <a:srgbClr val="D8213B"/>
    <a:srgbClr val="F8F7F6"/>
    <a:srgbClr val="D82236"/>
    <a:srgbClr val="CD1E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11E35-B60C-4186-8A39-7F9D8B5FFD45}" v="43" dt="2026-05-29T08:28:04.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15"/>
    <p:restoredTop sz="92791" autoAdjust="0"/>
  </p:normalViewPr>
  <p:slideViewPr>
    <p:cSldViewPr snapToGrid="0" snapToObjects="1">
      <p:cViewPr varScale="1">
        <p:scale>
          <a:sx n="147" d="100"/>
          <a:sy n="147" d="100"/>
        </p:scale>
        <p:origin x="128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urgeir Finnsson - LBS" userId="f59d19ec-375f-4f69-9df8-a2ab7308c584" providerId="ADAL" clId="{3D1DB1F3-0638-41E2-A8CD-28F5CD24B185}"/>
    <pc:docChg chg="undo custSel addSld delSld modSld sldOrd">
      <pc:chgData name="Sigurgeir Finnsson - LBS" userId="f59d19ec-375f-4f69-9df8-a2ab7308c584" providerId="ADAL" clId="{3D1DB1F3-0638-41E2-A8CD-28F5CD24B185}" dt="2026-05-29T08:34:34.675" v="10803" actId="1076"/>
      <pc:docMkLst>
        <pc:docMk/>
      </pc:docMkLst>
      <pc:sldChg chg="modSp mod modNotesTx">
        <pc:chgData name="Sigurgeir Finnsson - LBS" userId="f59d19ec-375f-4f69-9df8-a2ab7308c584" providerId="ADAL" clId="{3D1DB1F3-0638-41E2-A8CD-28F5CD24B185}" dt="2026-05-28T15:51:03.128" v="7466" actId="20577"/>
        <pc:sldMkLst>
          <pc:docMk/>
          <pc:sldMk cId="1054887776" sldId="256"/>
        </pc:sldMkLst>
        <pc:spChg chg="mod">
          <ac:chgData name="Sigurgeir Finnsson - LBS" userId="f59d19ec-375f-4f69-9df8-a2ab7308c584" providerId="ADAL" clId="{3D1DB1F3-0638-41E2-A8CD-28F5CD24B185}" dt="2026-05-28T09:15:14.940" v="206" actId="20577"/>
          <ac:spMkLst>
            <pc:docMk/>
            <pc:sldMk cId="1054887776" sldId="256"/>
            <ac:spMk id="3" creationId="{00000000-0000-0000-0000-000000000000}"/>
          </ac:spMkLst>
        </pc:spChg>
      </pc:sldChg>
      <pc:sldChg chg="addSp modSp mod ord modNotesTx">
        <pc:chgData name="Sigurgeir Finnsson - LBS" userId="f59d19ec-375f-4f69-9df8-a2ab7308c584" providerId="ADAL" clId="{3D1DB1F3-0638-41E2-A8CD-28F5CD24B185}" dt="2026-05-29T08:25:32.848" v="10429" actId="20577"/>
        <pc:sldMkLst>
          <pc:docMk/>
          <pc:sldMk cId="171648594" sldId="258"/>
        </pc:sldMkLst>
        <pc:spChg chg="mod">
          <ac:chgData name="Sigurgeir Finnsson - LBS" userId="f59d19ec-375f-4f69-9df8-a2ab7308c584" providerId="ADAL" clId="{3D1DB1F3-0638-41E2-A8CD-28F5CD24B185}" dt="2026-05-22T15:36:47.516" v="140" actId="20577"/>
          <ac:spMkLst>
            <pc:docMk/>
            <pc:sldMk cId="171648594" sldId="258"/>
            <ac:spMk id="4" creationId="{00000000-0000-0000-0000-000000000000}"/>
          </ac:spMkLst>
        </pc:spChg>
        <pc:spChg chg="mod">
          <ac:chgData name="Sigurgeir Finnsson - LBS" userId="f59d19ec-375f-4f69-9df8-a2ab7308c584" providerId="ADAL" clId="{3D1DB1F3-0638-41E2-A8CD-28F5CD24B185}" dt="2026-05-22T15:36:40.127" v="131" actId="20577"/>
          <ac:spMkLst>
            <pc:docMk/>
            <pc:sldMk cId="171648594" sldId="258"/>
            <ac:spMk id="5" creationId="{00000000-0000-0000-0000-000000000000}"/>
          </ac:spMkLst>
        </pc:spChg>
        <pc:spChg chg="mod">
          <ac:chgData name="Sigurgeir Finnsson - LBS" userId="f59d19ec-375f-4f69-9df8-a2ab7308c584" providerId="ADAL" clId="{3D1DB1F3-0638-41E2-A8CD-28F5CD24B185}" dt="2026-05-22T16:00:18.680" v="185" actId="20577"/>
          <ac:spMkLst>
            <pc:docMk/>
            <pc:sldMk cId="171648594" sldId="258"/>
            <ac:spMk id="6" creationId="{00000000-0000-0000-0000-000000000000}"/>
          </ac:spMkLst>
        </pc:spChg>
        <pc:picChg chg="add mod">
          <ac:chgData name="Sigurgeir Finnsson - LBS" userId="f59d19ec-375f-4f69-9df8-a2ab7308c584" providerId="ADAL" clId="{3D1DB1F3-0638-41E2-A8CD-28F5CD24B185}" dt="2026-05-22T15:38:37.653" v="144" actId="1076"/>
          <ac:picMkLst>
            <pc:docMk/>
            <pc:sldMk cId="171648594" sldId="258"/>
            <ac:picMk id="3" creationId="{DC719A7B-858F-7209-A071-3D77A19CA512}"/>
          </ac:picMkLst>
        </pc:picChg>
      </pc:sldChg>
      <pc:sldChg chg="ord">
        <pc:chgData name="Sigurgeir Finnsson - LBS" userId="f59d19ec-375f-4f69-9df8-a2ab7308c584" providerId="ADAL" clId="{3D1DB1F3-0638-41E2-A8CD-28F5CD24B185}" dt="2026-05-28T15:11:25.128" v="4838"/>
        <pc:sldMkLst>
          <pc:docMk/>
          <pc:sldMk cId="1004606532" sldId="261"/>
        </pc:sldMkLst>
      </pc:sldChg>
      <pc:sldChg chg="addSp delSp modSp add mod ord modNotesTx">
        <pc:chgData name="Sigurgeir Finnsson - LBS" userId="f59d19ec-375f-4f69-9df8-a2ab7308c584" providerId="ADAL" clId="{3D1DB1F3-0638-41E2-A8CD-28F5CD24B185}" dt="2026-05-29T08:24:23.815" v="10398" actId="20577"/>
        <pc:sldMkLst>
          <pc:docMk/>
          <pc:sldMk cId="4136789196" sldId="262"/>
        </pc:sldMkLst>
        <pc:spChg chg="mod">
          <ac:chgData name="Sigurgeir Finnsson - LBS" userId="f59d19ec-375f-4f69-9df8-a2ab7308c584" providerId="ADAL" clId="{3D1DB1F3-0638-41E2-A8CD-28F5CD24B185}" dt="2026-05-29T08:23:35.441" v="10391" actId="14100"/>
          <ac:spMkLst>
            <pc:docMk/>
            <pc:sldMk cId="4136789196" sldId="262"/>
            <ac:spMk id="4" creationId="{D6CF29EE-ABCE-655D-9D2A-3530AF4C1F13}"/>
          </ac:spMkLst>
        </pc:spChg>
        <pc:spChg chg="mod">
          <ac:chgData name="Sigurgeir Finnsson - LBS" userId="f59d19ec-375f-4f69-9df8-a2ab7308c584" providerId="ADAL" clId="{3D1DB1F3-0638-41E2-A8CD-28F5CD24B185}" dt="2026-05-22T15:33:01.211" v="116" actId="20577"/>
          <ac:spMkLst>
            <pc:docMk/>
            <pc:sldMk cId="4136789196" sldId="262"/>
            <ac:spMk id="5" creationId="{79C62A93-6AB9-25B7-2592-60F706DB1732}"/>
          </ac:spMkLst>
        </pc:spChg>
        <pc:spChg chg="mod">
          <ac:chgData name="Sigurgeir Finnsson - LBS" userId="f59d19ec-375f-4f69-9df8-a2ab7308c584" providerId="ADAL" clId="{3D1DB1F3-0638-41E2-A8CD-28F5CD24B185}" dt="2026-05-22T15:59:59.185" v="182" actId="20577"/>
          <ac:spMkLst>
            <pc:docMk/>
            <pc:sldMk cId="4136789196" sldId="262"/>
            <ac:spMk id="6" creationId="{7F7BD424-FE76-7866-9B30-9F16098F45A3}"/>
          </ac:spMkLst>
        </pc:spChg>
        <pc:picChg chg="add mod">
          <ac:chgData name="Sigurgeir Finnsson - LBS" userId="f59d19ec-375f-4f69-9df8-a2ab7308c584" providerId="ADAL" clId="{3D1DB1F3-0638-41E2-A8CD-28F5CD24B185}" dt="2026-05-28T16:45:22.146" v="8203" actId="1076"/>
          <ac:picMkLst>
            <pc:docMk/>
            <pc:sldMk cId="4136789196" sldId="262"/>
            <ac:picMk id="2" creationId="{072BAD95-61E8-E2E8-EDC1-8A3756A05B76}"/>
          </ac:picMkLst>
        </pc:picChg>
        <pc:picChg chg="add del mod">
          <ac:chgData name="Sigurgeir Finnsson - LBS" userId="f59d19ec-375f-4f69-9df8-a2ab7308c584" providerId="ADAL" clId="{3D1DB1F3-0638-41E2-A8CD-28F5CD24B185}" dt="2026-05-28T11:10:22.724" v="2817" actId="21"/>
          <ac:picMkLst>
            <pc:docMk/>
            <pc:sldMk cId="4136789196" sldId="262"/>
            <ac:picMk id="3" creationId="{51E22402-AC9E-BCBC-B632-8E20BBBB1C17}"/>
          </ac:picMkLst>
        </pc:picChg>
      </pc:sldChg>
      <pc:sldChg chg="addSp delSp modSp add mod ord modNotesTx">
        <pc:chgData name="Sigurgeir Finnsson - LBS" userId="f59d19ec-375f-4f69-9df8-a2ab7308c584" providerId="ADAL" clId="{3D1DB1F3-0638-41E2-A8CD-28F5CD24B185}" dt="2026-05-29T08:24:57.644" v="10409" actId="20577"/>
        <pc:sldMkLst>
          <pc:docMk/>
          <pc:sldMk cId="87532861" sldId="263"/>
        </pc:sldMkLst>
        <pc:spChg chg="mod">
          <ac:chgData name="Sigurgeir Finnsson - LBS" userId="f59d19ec-375f-4f69-9df8-a2ab7308c584" providerId="ADAL" clId="{3D1DB1F3-0638-41E2-A8CD-28F5CD24B185}" dt="2026-05-29T08:23:53.222" v="10395" actId="12"/>
          <ac:spMkLst>
            <pc:docMk/>
            <pc:sldMk cId="87532861" sldId="263"/>
            <ac:spMk id="4" creationId="{7D9301ED-1D6B-71AA-01A6-08BF3B61F8B9}"/>
          </ac:spMkLst>
        </pc:spChg>
        <pc:spChg chg="mod">
          <ac:chgData name="Sigurgeir Finnsson - LBS" userId="f59d19ec-375f-4f69-9df8-a2ab7308c584" providerId="ADAL" clId="{3D1DB1F3-0638-41E2-A8CD-28F5CD24B185}" dt="2026-05-28T10:48:03.965" v="1171" actId="20577"/>
          <ac:spMkLst>
            <pc:docMk/>
            <pc:sldMk cId="87532861" sldId="263"/>
            <ac:spMk id="5" creationId="{D153551A-A9A5-02EB-1BC0-0FBC6C75437A}"/>
          </ac:spMkLst>
        </pc:spChg>
        <pc:spChg chg="mod">
          <ac:chgData name="Sigurgeir Finnsson - LBS" userId="f59d19ec-375f-4f69-9df8-a2ab7308c584" providerId="ADAL" clId="{3D1DB1F3-0638-41E2-A8CD-28F5CD24B185}" dt="2026-05-22T16:00:32.874" v="186" actId="20577"/>
          <ac:spMkLst>
            <pc:docMk/>
            <pc:sldMk cId="87532861" sldId="263"/>
            <ac:spMk id="6" creationId="{8FB8BEEA-6DBD-3B7E-5473-39F7C508876C}"/>
          </ac:spMkLst>
        </pc:spChg>
        <pc:picChg chg="add del mod">
          <ac:chgData name="Sigurgeir Finnsson - LBS" userId="f59d19ec-375f-4f69-9df8-a2ab7308c584" providerId="ADAL" clId="{3D1DB1F3-0638-41E2-A8CD-28F5CD24B185}" dt="2026-05-28T09:39:20.778" v="236" actId="21"/>
          <ac:picMkLst>
            <pc:docMk/>
            <pc:sldMk cId="87532861" sldId="263"/>
            <ac:picMk id="1026" creationId="{174AFC47-C74C-F437-7F42-9183E8CAF2EC}"/>
          </ac:picMkLst>
        </pc:picChg>
        <pc:picChg chg="add mod">
          <ac:chgData name="Sigurgeir Finnsson - LBS" userId="f59d19ec-375f-4f69-9df8-a2ab7308c584" providerId="ADAL" clId="{3D1DB1F3-0638-41E2-A8CD-28F5CD24B185}" dt="2026-05-28T16:45:32.077" v="8204" actId="14100"/>
          <ac:picMkLst>
            <pc:docMk/>
            <pc:sldMk cId="87532861" sldId="263"/>
            <ac:picMk id="2050" creationId="{3F3B1D3C-C9AD-0E2D-886D-3CE5445DF01B}"/>
          </ac:picMkLst>
        </pc:picChg>
      </pc:sldChg>
      <pc:sldChg chg="addSp delSp modSp add mod ord modClrScheme chgLayout modNotesTx">
        <pc:chgData name="Sigurgeir Finnsson - LBS" userId="f59d19ec-375f-4f69-9df8-a2ab7308c584" providerId="ADAL" clId="{3D1DB1F3-0638-41E2-A8CD-28F5CD24B185}" dt="2026-05-28T17:00:51.792" v="9588" actId="20577"/>
        <pc:sldMkLst>
          <pc:docMk/>
          <pc:sldMk cId="802318930" sldId="264"/>
        </pc:sldMkLst>
        <pc:spChg chg="add del mod">
          <ac:chgData name="Sigurgeir Finnsson - LBS" userId="f59d19ec-375f-4f69-9df8-a2ab7308c584" providerId="ADAL" clId="{3D1DB1F3-0638-41E2-A8CD-28F5CD24B185}" dt="2026-05-28T15:08:34.253" v="4628" actId="1076"/>
          <ac:spMkLst>
            <pc:docMk/>
            <pc:sldMk cId="802318930" sldId="264"/>
            <ac:spMk id="4" creationId="{B64530F7-6727-B754-97AA-5FDE4674784F}"/>
          </ac:spMkLst>
        </pc:spChg>
        <pc:spChg chg="add del mod">
          <ac:chgData name="Sigurgeir Finnsson - LBS" userId="f59d19ec-375f-4f69-9df8-a2ab7308c584" providerId="ADAL" clId="{3D1DB1F3-0638-41E2-A8CD-28F5CD24B185}" dt="2026-05-28T15:08:22.657" v="4627" actId="20577"/>
          <ac:spMkLst>
            <pc:docMk/>
            <pc:sldMk cId="802318930" sldId="264"/>
            <ac:spMk id="5" creationId="{6C60E04C-3746-D884-CCC9-A1D9A72699F7}"/>
          </ac:spMkLst>
        </pc:spChg>
        <pc:spChg chg="mod ord">
          <ac:chgData name="Sigurgeir Finnsson - LBS" userId="f59d19ec-375f-4f69-9df8-a2ab7308c584" providerId="ADAL" clId="{3D1DB1F3-0638-41E2-A8CD-28F5CD24B185}" dt="2026-05-22T16:00:36.245" v="187" actId="20577"/>
          <ac:spMkLst>
            <pc:docMk/>
            <pc:sldMk cId="802318930" sldId="264"/>
            <ac:spMk id="6" creationId="{986E9D2C-C084-35F0-B952-82ABEDF235E8}"/>
          </ac:spMkLst>
        </pc:spChg>
        <pc:picChg chg="add mod">
          <ac:chgData name="Sigurgeir Finnsson - LBS" userId="f59d19ec-375f-4f69-9df8-a2ab7308c584" providerId="ADAL" clId="{3D1DB1F3-0638-41E2-A8CD-28F5CD24B185}" dt="2026-05-28T16:45:57" v="8210" actId="1076"/>
          <ac:picMkLst>
            <pc:docMk/>
            <pc:sldMk cId="802318930" sldId="264"/>
            <ac:picMk id="9" creationId="{30054ABE-4514-9F04-C112-570872F4236E}"/>
          </ac:picMkLst>
        </pc:picChg>
      </pc:sldChg>
      <pc:sldChg chg="addSp delSp modSp add mod ord modNotesTx">
        <pc:chgData name="Sigurgeir Finnsson - LBS" userId="f59d19ec-375f-4f69-9df8-a2ab7308c584" providerId="ADAL" clId="{3D1DB1F3-0638-41E2-A8CD-28F5CD24B185}" dt="2026-05-29T08:31:29.054" v="10608" actId="20577"/>
        <pc:sldMkLst>
          <pc:docMk/>
          <pc:sldMk cId="2803168573" sldId="265"/>
        </pc:sldMkLst>
        <pc:spChg chg="mod">
          <ac:chgData name="Sigurgeir Finnsson - LBS" userId="f59d19ec-375f-4f69-9df8-a2ab7308c584" providerId="ADAL" clId="{3D1DB1F3-0638-41E2-A8CD-28F5CD24B185}" dt="2026-05-28T15:28:18.872" v="6617" actId="1076"/>
          <ac:spMkLst>
            <pc:docMk/>
            <pc:sldMk cId="2803168573" sldId="265"/>
            <ac:spMk id="5" creationId="{75AA92BB-BB63-11E7-AE8C-69358E41E741}"/>
          </ac:spMkLst>
        </pc:spChg>
        <pc:picChg chg="add del mod">
          <ac:chgData name="Sigurgeir Finnsson - LBS" userId="f59d19ec-375f-4f69-9df8-a2ab7308c584" providerId="ADAL" clId="{3D1DB1F3-0638-41E2-A8CD-28F5CD24B185}" dt="2026-05-28T11:18:21.311" v="2854" actId="21"/>
          <ac:picMkLst>
            <pc:docMk/>
            <pc:sldMk cId="2803168573" sldId="265"/>
            <ac:picMk id="2" creationId="{27008AA2-347A-ACCA-C434-1CABD691B1DF}"/>
          </ac:picMkLst>
        </pc:picChg>
        <pc:picChg chg="add mod">
          <ac:chgData name="Sigurgeir Finnsson - LBS" userId="f59d19ec-375f-4f69-9df8-a2ab7308c584" providerId="ADAL" clId="{3D1DB1F3-0638-41E2-A8CD-28F5CD24B185}" dt="2026-05-28T15:28:28.150" v="6619" actId="1076"/>
          <ac:picMkLst>
            <pc:docMk/>
            <pc:sldMk cId="2803168573" sldId="265"/>
            <ac:picMk id="3" creationId="{EEFC8B88-FC30-A1C4-D73A-18ED3C8F6C6C}"/>
          </ac:picMkLst>
        </pc:picChg>
        <pc:picChg chg="del">
          <ac:chgData name="Sigurgeir Finnsson - LBS" userId="f59d19ec-375f-4f69-9df8-a2ab7308c584" providerId="ADAL" clId="{3D1DB1F3-0638-41E2-A8CD-28F5CD24B185}" dt="2026-05-28T09:39:03.315" v="234" actId="21"/>
          <ac:picMkLst>
            <pc:docMk/>
            <pc:sldMk cId="2803168573" sldId="265"/>
            <ac:picMk id="9" creationId="{A93E2997-3A62-ED1C-06A8-061CDC9B13A4}"/>
          </ac:picMkLst>
        </pc:picChg>
      </pc:sldChg>
      <pc:sldChg chg="addSp delSp modSp add mod ord modNotesTx">
        <pc:chgData name="Sigurgeir Finnsson - LBS" userId="f59d19ec-375f-4f69-9df8-a2ab7308c584" providerId="ADAL" clId="{3D1DB1F3-0638-41E2-A8CD-28F5CD24B185}" dt="2026-05-29T08:32:55.915" v="10613" actId="20577"/>
        <pc:sldMkLst>
          <pc:docMk/>
          <pc:sldMk cId="2860244155" sldId="266"/>
        </pc:sldMkLst>
        <pc:spChg chg="mod">
          <ac:chgData name="Sigurgeir Finnsson - LBS" userId="f59d19ec-375f-4f69-9df8-a2ab7308c584" providerId="ADAL" clId="{3D1DB1F3-0638-41E2-A8CD-28F5CD24B185}" dt="2026-05-29T08:32:55.915" v="10613" actId="20577"/>
          <ac:spMkLst>
            <pc:docMk/>
            <pc:sldMk cId="2860244155" sldId="266"/>
            <ac:spMk id="4" creationId="{D971E808-C8A9-07BE-544D-E8E3B18BC535}"/>
          </ac:spMkLst>
        </pc:spChg>
        <pc:spChg chg="mod">
          <ac:chgData name="Sigurgeir Finnsson - LBS" userId="f59d19ec-375f-4f69-9df8-a2ab7308c584" providerId="ADAL" clId="{3D1DB1F3-0638-41E2-A8CD-28F5CD24B185}" dt="2026-05-28T11:19:45.096" v="2863" actId="20577"/>
          <ac:spMkLst>
            <pc:docMk/>
            <pc:sldMk cId="2860244155" sldId="266"/>
            <ac:spMk id="5" creationId="{3D204772-B030-9A0E-AEF1-BF14BE0EC1C8}"/>
          </ac:spMkLst>
        </pc:spChg>
        <pc:picChg chg="add mod">
          <ac:chgData name="Sigurgeir Finnsson - LBS" userId="f59d19ec-375f-4f69-9df8-a2ab7308c584" providerId="ADAL" clId="{3D1DB1F3-0638-41E2-A8CD-28F5CD24B185}" dt="2026-05-28T16:45:43.357" v="8206" actId="1076"/>
          <ac:picMkLst>
            <pc:docMk/>
            <pc:sldMk cId="2860244155" sldId="266"/>
            <ac:picMk id="2" creationId="{51E22402-AC9E-BCBC-B632-8E20BBBB1C17}"/>
          </ac:picMkLst>
        </pc:picChg>
        <pc:picChg chg="del">
          <ac:chgData name="Sigurgeir Finnsson - LBS" userId="f59d19ec-375f-4f69-9df8-a2ab7308c584" providerId="ADAL" clId="{3D1DB1F3-0638-41E2-A8CD-28F5CD24B185}" dt="2026-05-28T10:15:08.421" v="742" actId="478"/>
          <ac:picMkLst>
            <pc:docMk/>
            <pc:sldMk cId="2860244155" sldId="266"/>
            <ac:picMk id="3" creationId="{EAD42A6B-54EA-BD89-3A4C-FD7FCD26AFB1}"/>
          </ac:picMkLst>
        </pc:picChg>
      </pc:sldChg>
      <pc:sldChg chg="add del">
        <pc:chgData name="Sigurgeir Finnsson - LBS" userId="f59d19ec-375f-4f69-9df8-a2ab7308c584" providerId="ADAL" clId="{3D1DB1F3-0638-41E2-A8CD-28F5CD24B185}" dt="2026-05-28T15:21:46.476" v="6595" actId="2696"/>
        <pc:sldMkLst>
          <pc:docMk/>
          <pc:sldMk cId="211895528" sldId="267"/>
        </pc:sldMkLst>
      </pc:sldChg>
      <pc:sldChg chg="addSp delSp modSp add mod ord modNotesTx">
        <pc:chgData name="Sigurgeir Finnsson - LBS" userId="f59d19ec-375f-4f69-9df8-a2ab7308c584" providerId="ADAL" clId="{3D1DB1F3-0638-41E2-A8CD-28F5CD24B185}" dt="2026-05-29T08:29:55.591" v="10534" actId="20577"/>
        <pc:sldMkLst>
          <pc:docMk/>
          <pc:sldMk cId="1751668041" sldId="267"/>
        </pc:sldMkLst>
        <pc:spChg chg="mod">
          <ac:chgData name="Sigurgeir Finnsson - LBS" userId="f59d19ec-375f-4f69-9df8-a2ab7308c584" providerId="ADAL" clId="{3D1DB1F3-0638-41E2-A8CD-28F5CD24B185}" dt="2026-05-29T08:24:05.547" v="10396" actId="20577"/>
          <ac:spMkLst>
            <pc:docMk/>
            <pc:sldMk cId="1751668041" sldId="267"/>
            <ac:spMk id="5" creationId="{D7C78160-35FC-B5D9-537A-9B78523A4CEB}"/>
          </ac:spMkLst>
        </pc:spChg>
        <pc:picChg chg="del">
          <ac:chgData name="Sigurgeir Finnsson - LBS" userId="f59d19ec-375f-4f69-9df8-a2ab7308c584" providerId="ADAL" clId="{3D1DB1F3-0638-41E2-A8CD-28F5CD24B185}" dt="2026-05-28T16:47:26.948" v="8214" actId="478"/>
          <ac:picMkLst>
            <pc:docMk/>
            <pc:sldMk cId="1751668041" sldId="267"/>
            <ac:picMk id="3" creationId="{94AC2BBD-C29B-0C3A-8F8D-58C17EA1B4AD}"/>
          </ac:picMkLst>
        </pc:picChg>
        <pc:picChg chg="add mod">
          <ac:chgData name="Sigurgeir Finnsson - LBS" userId="f59d19ec-375f-4f69-9df8-a2ab7308c584" providerId="ADAL" clId="{3D1DB1F3-0638-41E2-A8CD-28F5CD24B185}" dt="2026-05-28T17:22:23.034" v="9730" actId="1076"/>
          <ac:picMkLst>
            <pc:docMk/>
            <pc:sldMk cId="1751668041" sldId="267"/>
            <ac:picMk id="7" creationId="{65A5B476-CA87-57E8-C06D-8C641DDBA799}"/>
          </ac:picMkLst>
        </pc:picChg>
        <pc:picChg chg="add del mod">
          <ac:chgData name="Sigurgeir Finnsson - LBS" userId="f59d19ec-375f-4f69-9df8-a2ab7308c584" providerId="ADAL" clId="{3D1DB1F3-0638-41E2-A8CD-28F5CD24B185}" dt="2026-05-28T17:15:53.315" v="9707" actId="478"/>
          <ac:picMkLst>
            <pc:docMk/>
            <pc:sldMk cId="1751668041" sldId="267"/>
            <ac:picMk id="9" creationId="{0F0D49E6-18E7-55F8-AD4D-A6F71D43BD14}"/>
          </ac:picMkLst>
        </pc:picChg>
        <pc:picChg chg="add mod">
          <ac:chgData name="Sigurgeir Finnsson - LBS" userId="f59d19ec-375f-4f69-9df8-a2ab7308c584" providerId="ADAL" clId="{3D1DB1F3-0638-41E2-A8CD-28F5CD24B185}" dt="2026-05-28T17:22:26.573" v="9731" actId="1076"/>
          <ac:picMkLst>
            <pc:docMk/>
            <pc:sldMk cId="1751668041" sldId="267"/>
            <ac:picMk id="11" creationId="{002E2E63-CBD0-4A7F-CA45-454684179CC6}"/>
          </ac:picMkLst>
        </pc:picChg>
        <pc:picChg chg="add mod">
          <ac:chgData name="Sigurgeir Finnsson - LBS" userId="f59d19ec-375f-4f69-9df8-a2ab7308c584" providerId="ADAL" clId="{3D1DB1F3-0638-41E2-A8CD-28F5CD24B185}" dt="2026-05-28T17:24:35.041" v="9775" actId="1076"/>
          <ac:picMkLst>
            <pc:docMk/>
            <pc:sldMk cId="1751668041" sldId="267"/>
            <ac:picMk id="13" creationId="{AAE4F54F-353E-D6B5-F712-B22D8FCB9F39}"/>
          </ac:picMkLst>
        </pc:picChg>
      </pc:sldChg>
      <pc:sldChg chg="add del">
        <pc:chgData name="Sigurgeir Finnsson - LBS" userId="f59d19ec-375f-4f69-9df8-a2ab7308c584" providerId="ADAL" clId="{3D1DB1F3-0638-41E2-A8CD-28F5CD24B185}" dt="2026-05-28T15:21:51.240" v="6597" actId="2696"/>
        <pc:sldMkLst>
          <pc:docMk/>
          <pc:sldMk cId="2582650937" sldId="268"/>
        </pc:sldMkLst>
      </pc:sldChg>
      <pc:sldChg chg="modSp add mod ord modNotesTx">
        <pc:chgData name="Sigurgeir Finnsson - LBS" userId="f59d19ec-375f-4f69-9df8-a2ab7308c584" providerId="ADAL" clId="{3D1DB1F3-0638-41E2-A8CD-28F5CD24B185}" dt="2026-05-29T08:34:34.675" v="10803" actId="1076"/>
        <pc:sldMkLst>
          <pc:docMk/>
          <pc:sldMk cId="3710766859" sldId="268"/>
        </pc:sldMkLst>
        <pc:spChg chg="mod">
          <ac:chgData name="Sigurgeir Finnsson - LBS" userId="f59d19ec-375f-4f69-9df8-a2ab7308c584" providerId="ADAL" clId="{3D1DB1F3-0638-41E2-A8CD-28F5CD24B185}" dt="2026-05-29T08:34:34.675" v="10803" actId="1076"/>
          <ac:spMkLst>
            <pc:docMk/>
            <pc:sldMk cId="3710766859" sldId="268"/>
            <ac:spMk id="4" creationId="{1E121770-A79E-D025-F3D7-DEB6684B04A7}"/>
          </ac:spMkLst>
        </pc:spChg>
      </pc:sldChg>
      <pc:sldChg chg="add del">
        <pc:chgData name="Sigurgeir Finnsson - LBS" userId="f59d19ec-375f-4f69-9df8-a2ab7308c584" providerId="ADAL" clId="{3D1DB1F3-0638-41E2-A8CD-28F5CD24B185}" dt="2026-05-28T15:21:49.023" v="6596" actId="2696"/>
        <pc:sldMkLst>
          <pc:docMk/>
          <pc:sldMk cId="1074841124"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A83D9-6263-B942-84B0-EF35D8763222}"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98E1B-F6EE-324B-9168-D619B063E5A5}" type="slidenum">
              <a:rPr lang="en-US" smtClean="0"/>
              <a:t>‹#›</a:t>
            </a:fld>
            <a:endParaRPr lang="en-US"/>
          </a:p>
        </p:txBody>
      </p:sp>
    </p:spTree>
    <p:extLst>
      <p:ext uri="{BB962C8B-B14F-4D97-AF65-F5344CB8AC3E}">
        <p14:creationId xmlns:p14="http://schemas.microsoft.com/office/powerpoint/2010/main" val="175455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s-IS"/>
          </a:p>
        </p:txBody>
      </p:sp>
      <p:sp>
        <p:nvSpPr>
          <p:cNvPr id="3" name="Notes Placeholder 2"/>
          <p:cNvSpPr>
            <a:spLocks noGrp="1"/>
          </p:cNvSpPr>
          <p:nvPr>
            <p:ph type="body" idx="1"/>
          </p:nvPr>
        </p:nvSpPr>
        <p:spPr/>
        <p:txBody>
          <a:bodyPr/>
          <a:lstStyle/>
          <a:p>
            <a:r>
              <a:rPr lang="is-IS" dirty="0"/>
              <a:t>Sigurgeir Finnsson heiti ég og er teymisstjóri skráningar hér á Landsbókasafni Íslands – Háskólabókasafni og ég ætla að segja ykkur örlítið frá nafnmyndavinnunni sem við sjáum um hér á safninu</a:t>
            </a:r>
          </a:p>
        </p:txBody>
      </p:sp>
      <p:sp>
        <p:nvSpPr>
          <p:cNvPr id="4" name="Slide Number Placeholder 3"/>
          <p:cNvSpPr>
            <a:spLocks noGrp="1"/>
          </p:cNvSpPr>
          <p:nvPr>
            <p:ph type="sldNum" sz="quarter" idx="5"/>
          </p:nvPr>
        </p:nvSpPr>
        <p:spPr/>
        <p:txBody>
          <a:bodyPr/>
          <a:lstStyle/>
          <a:p>
            <a:fld id="{91C98E1B-F6EE-324B-9168-D619B063E5A5}" type="slidenum">
              <a:rPr lang="en-US" smtClean="0"/>
              <a:t>1</a:t>
            </a:fld>
            <a:endParaRPr lang="en-US"/>
          </a:p>
        </p:txBody>
      </p:sp>
    </p:spTree>
    <p:extLst>
      <p:ext uri="{BB962C8B-B14F-4D97-AF65-F5344CB8AC3E}">
        <p14:creationId xmlns:p14="http://schemas.microsoft.com/office/powerpoint/2010/main" val="196201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s-IS"/>
          </a:p>
        </p:txBody>
      </p:sp>
      <p:sp>
        <p:nvSpPr>
          <p:cNvPr id="3" name="Notes Placeholder 2"/>
          <p:cNvSpPr>
            <a:spLocks noGrp="1"/>
          </p:cNvSpPr>
          <p:nvPr>
            <p:ph type="body" idx="1"/>
          </p:nvPr>
        </p:nvSpPr>
        <p:spPr/>
        <p:txBody>
          <a:bodyPr/>
          <a:lstStyle/>
          <a:p>
            <a:r>
              <a:rPr lang="is-IS" dirty="0"/>
              <a:t>Nú hvað er nafnmyndaskráning eða nafnmyndastjórnun. Nafnmyndastjórn fer fram í gegnum nafnmyndagrunn sem er grunnur til hliðar við hinn eiginlega bókfræðigrunn. </a:t>
            </a:r>
            <a:r>
              <a:rPr lang="is-IS" dirty="0" err="1"/>
              <a:t>Skrásetjarar</a:t>
            </a:r>
            <a:r>
              <a:rPr lang="is-IS" dirty="0"/>
              <a:t> velja samþykktar og staðlaðar nafnmyndir fyrir mannanöfn, stofnanir, efnisorð, landfræðiheiti og samræmda titla. Þessar nafnmyndir eru svo tengdar við þær bókfræðifærslur sem verið er að vinna við. Nafnmyndirnar taka saman allar birtingarmyndir </a:t>
            </a:r>
            <a:r>
              <a:rPr lang="is-IS" dirty="0" err="1"/>
              <a:t>einindisins</a:t>
            </a:r>
            <a:r>
              <a:rPr lang="is-IS" dirty="0"/>
              <a:t> sem þær fjalla um og tengja þær allar saman. Þetta þýðir í einföldu máli að öll verk eftir Halldór Laxness tengjast við sömu nafnmynd þó að sum verk séu skráð á Halldór Kiljan og önnur á Halldór Guðjónsson. Það er að segja ef nafnmyndafærslan inniheldur allar þessar birtingarmyndir, Laxness, Kiljan og Guðjónsson.</a:t>
            </a:r>
            <a:br>
              <a:rPr lang="is-IS" dirty="0"/>
            </a:br>
            <a:r>
              <a:rPr lang="is-IS" dirty="0"/>
              <a:t>En nafmyndirnar verða ekki til af sjálfu sér. Nafnmyndaskráning og </a:t>
            </a:r>
            <a:r>
              <a:rPr lang="is-IS" dirty="0" err="1"/>
              <a:t>utanumhald</a:t>
            </a:r>
            <a:r>
              <a:rPr lang="is-IS" dirty="0"/>
              <a:t> nafnmynda í Gegni fer fram hér á Landsbókasafni.</a:t>
            </a:r>
          </a:p>
        </p:txBody>
      </p:sp>
      <p:sp>
        <p:nvSpPr>
          <p:cNvPr id="4" name="Slide Number Placeholder 3"/>
          <p:cNvSpPr>
            <a:spLocks noGrp="1"/>
          </p:cNvSpPr>
          <p:nvPr>
            <p:ph type="sldNum" sz="quarter" idx="5"/>
          </p:nvPr>
        </p:nvSpPr>
        <p:spPr/>
        <p:txBody>
          <a:bodyPr/>
          <a:lstStyle/>
          <a:p>
            <a:fld id="{91C98E1B-F6EE-324B-9168-D619B063E5A5}" type="slidenum">
              <a:rPr lang="en-US" smtClean="0"/>
              <a:t>2</a:t>
            </a:fld>
            <a:endParaRPr lang="en-US"/>
          </a:p>
        </p:txBody>
      </p:sp>
    </p:spTree>
    <p:extLst>
      <p:ext uri="{BB962C8B-B14F-4D97-AF65-F5344CB8AC3E}">
        <p14:creationId xmlns:p14="http://schemas.microsoft.com/office/powerpoint/2010/main" val="322245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s-IS"/>
          </a:p>
        </p:txBody>
      </p:sp>
      <p:sp>
        <p:nvSpPr>
          <p:cNvPr id="3" name="Notes Placeholder 2"/>
          <p:cNvSpPr>
            <a:spLocks noGrp="1"/>
          </p:cNvSpPr>
          <p:nvPr>
            <p:ph type="body" idx="1"/>
          </p:nvPr>
        </p:nvSpPr>
        <p:spPr/>
        <p:txBody>
          <a:bodyPr/>
          <a:lstStyle/>
          <a:p>
            <a:r>
              <a:rPr lang="is-IS" dirty="0"/>
              <a:t>Nafnmyndastjórn í </a:t>
            </a:r>
            <a:r>
              <a:rPr lang="is-IS" dirty="0" err="1"/>
              <a:t>Aleph</a:t>
            </a:r>
            <a:r>
              <a:rPr lang="is-IS" dirty="0"/>
              <a:t> var mun þyngri og erfiðari í vöfum en er í Ölmu. Einu sinni í viku var gerð keyrsla með ótengdum nafnmyndum úr kerfinu sem einn starfsmaður fór yfir og bjó til nýjar íslenskar nafnmyndir. Lítið sem ekkert var gert í skráningu nafnmynda fyrir skipulagsheildir og ritraðir. Annar starfsmaður sá um að búa til efnisorð í 600 sviðum eftir samþykktum efnisorðaráðs, það fyrirkomulag er reyndar enn við lýði.</a:t>
            </a:r>
          </a:p>
        </p:txBody>
      </p:sp>
      <p:sp>
        <p:nvSpPr>
          <p:cNvPr id="4" name="Slide Number Placeholder 3"/>
          <p:cNvSpPr>
            <a:spLocks noGrp="1"/>
          </p:cNvSpPr>
          <p:nvPr>
            <p:ph type="sldNum" sz="quarter" idx="5"/>
          </p:nvPr>
        </p:nvSpPr>
        <p:spPr/>
        <p:txBody>
          <a:bodyPr/>
          <a:lstStyle/>
          <a:p>
            <a:fld id="{91C98E1B-F6EE-324B-9168-D619B063E5A5}" type="slidenum">
              <a:rPr lang="en-US" smtClean="0"/>
              <a:t>3</a:t>
            </a:fld>
            <a:endParaRPr lang="en-US"/>
          </a:p>
        </p:txBody>
      </p:sp>
    </p:spTree>
    <p:extLst>
      <p:ext uri="{BB962C8B-B14F-4D97-AF65-F5344CB8AC3E}">
        <p14:creationId xmlns:p14="http://schemas.microsoft.com/office/powerpoint/2010/main" val="314027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is-IS"/>
          </a:p>
        </p:txBody>
      </p:sp>
      <p:sp>
        <p:nvSpPr>
          <p:cNvPr id="3" name="Notes Placeholder 2"/>
          <p:cNvSpPr>
            <a:spLocks noGrp="1"/>
          </p:cNvSpPr>
          <p:nvPr>
            <p:ph type="body" idx="1"/>
          </p:nvPr>
        </p:nvSpPr>
        <p:spPr/>
        <p:txBody>
          <a:bodyPr/>
          <a:lstStyle/>
          <a:p>
            <a:r>
              <a:rPr lang="is-IS" dirty="0"/>
              <a:t>Í Ölmu er nafmyndstjórn miklu aðgengilegri með svokölluðum </a:t>
            </a:r>
            <a:r>
              <a:rPr lang="is-IS" dirty="0" err="1"/>
              <a:t>Authority</a:t>
            </a:r>
            <a:r>
              <a:rPr lang="is-IS" dirty="0"/>
              <a:t> Control </a:t>
            </a:r>
            <a:r>
              <a:rPr lang="is-IS" dirty="0" err="1"/>
              <a:t>Task</a:t>
            </a:r>
            <a:r>
              <a:rPr lang="is-IS" dirty="0"/>
              <a:t> List  sem í daglegu tali er kallaður AUT listi eða Verkefnalisti fyrir nafnmyndastjórn á íslensku. Í AUT listann er safnað saman öllum ótengdum nafnmyndum og efnisorðum undir viðkomandi MARC svið, listinn verður til þegar </a:t>
            </a:r>
            <a:r>
              <a:rPr lang="is-IS" dirty="0" err="1"/>
              <a:t>bókfræðiðifærsla</a:t>
            </a:r>
            <a:r>
              <a:rPr lang="is-IS" dirty="0"/>
              <a:t> með ótengdum nafnmyndum er vistuð í bókfræðigrunninn okkar.</a:t>
            </a:r>
          </a:p>
        </p:txBody>
      </p:sp>
      <p:sp>
        <p:nvSpPr>
          <p:cNvPr id="4" name="Slide Number Placeholder 3"/>
          <p:cNvSpPr>
            <a:spLocks noGrp="1"/>
          </p:cNvSpPr>
          <p:nvPr>
            <p:ph type="sldNum" sz="quarter" idx="5"/>
          </p:nvPr>
        </p:nvSpPr>
        <p:spPr/>
        <p:txBody>
          <a:bodyPr/>
          <a:lstStyle/>
          <a:p>
            <a:fld id="{91C98E1B-F6EE-324B-9168-D619B063E5A5}" type="slidenum">
              <a:rPr lang="en-US" smtClean="0"/>
              <a:t>4</a:t>
            </a:fld>
            <a:endParaRPr lang="en-US"/>
          </a:p>
        </p:txBody>
      </p:sp>
    </p:spTree>
    <p:extLst>
      <p:ext uri="{BB962C8B-B14F-4D97-AF65-F5344CB8AC3E}">
        <p14:creationId xmlns:p14="http://schemas.microsoft.com/office/powerpoint/2010/main" val="66545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Við innleiðingu Ölmu var búið til nafnmyndaráð á Landsbókasafni, í því eru allir starfsmenn skráningar ásamt sviðstjóra aðfanga- og skráningarsviðs.  Í dag erum við 7 starfsmenn sem myndum nafnmyndaráð og sjáum við öll um að fara yfir AUT listann og búa til nafnmyndir í nafnmyndagrunninn út frá listanum. 3 starfsmenn sjá um mannanöfn , 3 starfsmenn sjá um skipulagsheildir og einn starfsmaður sér um öll efnisorð. Í mannanafna og skipulagheildarhópunum tekur hvert fyrir einn mánuð í senn og fer yfir, sem þýðir að hvert okkar fer yfir 4 mánuði ári. Við tengjum við réttar nafmyndir í okkar grunni eða LC séu þær til, eða búum til íslenskar nafnmyndir séu þær ekki fyrir hendi. Þetta er heilmikil vinna og í hverjum mánuði búum við til 2-300 nýjar nafnmyndir í nafnmyndagrunninn. Nú í janúar voru sem dæmi búin til 141 nafnmynd fyrir einstaklinga, 33 fyrir skipulagsheildir og 310 ný eða uppfærð efnisorð</a:t>
            </a:r>
            <a:br>
              <a:rPr lang="is-IS" sz="1200" b="0" i="0" kern="1200" dirty="0">
                <a:solidFill>
                  <a:schemeClr val="tx1"/>
                </a:solidFill>
                <a:effectLst/>
                <a:latin typeface="+mn-lt"/>
                <a:ea typeface="+mn-ea"/>
                <a:cs typeface="+mn-cs"/>
              </a:rPr>
            </a:br>
            <a:br>
              <a:rPr lang="is-IS" sz="1200" b="0" i="0" kern="1200" dirty="0">
                <a:solidFill>
                  <a:schemeClr val="tx1"/>
                </a:solidFill>
                <a:effectLst/>
                <a:latin typeface="+mn-lt"/>
                <a:ea typeface="+mn-ea"/>
                <a:cs typeface="+mn-cs"/>
              </a:rPr>
            </a:br>
            <a:endParaRPr lang="is-IS" dirty="0"/>
          </a:p>
        </p:txBody>
      </p:sp>
      <p:sp>
        <p:nvSpPr>
          <p:cNvPr id="4" name="Slide Number Placeholder 3"/>
          <p:cNvSpPr>
            <a:spLocks noGrp="1"/>
          </p:cNvSpPr>
          <p:nvPr>
            <p:ph type="sldNum" sz="quarter" idx="5"/>
          </p:nvPr>
        </p:nvSpPr>
        <p:spPr/>
        <p:txBody>
          <a:bodyPr/>
          <a:lstStyle/>
          <a:p>
            <a:fld id="{91C98E1B-F6EE-324B-9168-D619B063E5A5}" type="slidenum">
              <a:rPr lang="en-US" smtClean="0"/>
              <a:t>5</a:t>
            </a:fld>
            <a:endParaRPr lang="en-US"/>
          </a:p>
        </p:txBody>
      </p:sp>
    </p:spTree>
    <p:extLst>
      <p:ext uri="{BB962C8B-B14F-4D97-AF65-F5344CB8AC3E}">
        <p14:creationId xmlns:p14="http://schemas.microsoft.com/office/powerpoint/2010/main" val="336088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D55B-9F25-16E4-43F6-BB386277F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7579E-0D54-643A-9178-BDCB34375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7BEA2-40A1-B97A-B336-7F6FDB192E1F}"/>
              </a:ext>
            </a:extLst>
          </p:cNvPr>
          <p:cNvSpPr>
            <a:spLocks noGrp="1"/>
          </p:cNvSpPr>
          <p:nvPr>
            <p:ph type="body" idx="1"/>
          </p:nvPr>
        </p:nvSpPr>
        <p:spPr/>
        <p:txBody>
          <a:bodyPr/>
          <a:lstStyle/>
          <a:p>
            <a:r>
              <a:rPr lang="is-IS" sz="1200" b="0" i="0" kern="1200" dirty="0">
                <a:solidFill>
                  <a:schemeClr val="tx1"/>
                </a:solidFill>
                <a:effectLst/>
                <a:latin typeface="+mn-lt"/>
                <a:ea typeface="+mn-ea"/>
                <a:cs typeface="+mn-cs"/>
              </a:rPr>
              <a:t>Í nafnmyndaskrá </a:t>
            </a:r>
            <a:r>
              <a:rPr lang="is-IS" sz="1200" b="0" i="0" kern="1200" dirty="0" err="1">
                <a:solidFill>
                  <a:schemeClr val="tx1"/>
                </a:solidFill>
                <a:effectLst/>
                <a:latin typeface="+mn-lt"/>
                <a:ea typeface="+mn-ea"/>
                <a:cs typeface="+mn-cs"/>
              </a:rPr>
              <a:t>Gegnis</a:t>
            </a:r>
            <a:r>
              <a:rPr lang="is-IS" sz="1200" b="0" i="0" kern="1200" dirty="0">
                <a:solidFill>
                  <a:schemeClr val="tx1"/>
                </a:solidFill>
                <a:effectLst/>
                <a:latin typeface="+mn-lt"/>
                <a:ea typeface="+mn-ea"/>
                <a:cs typeface="+mn-cs"/>
              </a:rPr>
              <a:t> eru fyrst og fremst </a:t>
            </a:r>
            <a:r>
              <a:rPr lang="is-IS" sz="1200" b="0" i="0" kern="1200" dirty="0" err="1">
                <a:solidFill>
                  <a:schemeClr val="tx1"/>
                </a:solidFill>
                <a:effectLst/>
                <a:latin typeface="+mn-lt"/>
                <a:ea typeface="+mn-ea"/>
                <a:cs typeface="+mn-cs"/>
              </a:rPr>
              <a:t>vistaðar</a:t>
            </a:r>
            <a:r>
              <a:rPr lang="is-IS" sz="1200" b="0" i="0" kern="1200" dirty="0">
                <a:solidFill>
                  <a:schemeClr val="tx1"/>
                </a:solidFill>
                <a:effectLst/>
                <a:latin typeface="+mn-lt"/>
                <a:ea typeface="+mn-ea"/>
                <a:cs typeface="+mn-cs"/>
              </a:rPr>
              <a:t> færslur fyrir íslenska einstaklinga og íslenskar skipulagsheildir. Nafnmyndaskrá LC er í flestum tilvikum notuð fyrir erlenda einstaklinga. Undantekningar frá þessu eru erlendir einstaklingar sem hafa fengið íslenskan ríkisborgararétt, búa og/eða starfa á Íslandi og eiga margar færslur í Gegni. Auk erlendra nafna þar sem íslenskur ritháttur þarf að vera leitarbær. Íslensk nöfn eru skráð í einum streng í svið 100, fyrri vísir 4 þar sem fornafn er haft fyrst, svo millinafn sé það til staðar og loks föðurnafn/eftirnafn. Sé um alnafna að ræða sem fæddir eru sama ár má greina þá í sundur með starfsheiti í deilisviði $c. Erlend nöfn eru skráð eftirnafn, fornafn í  svið 100, fyrir vísir 1# $a nema óskað hafi verið eftir því af viðkomandi aðila að nafn þeirra sé sett fram samkvæmt íslenskri nafnahefð. </a:t>
            </a:r>
            <a:br>
              <a:rPr lang="is-IS" sz="1200" b="0" i="0" kern="1200" dirty="0">
                <a:solidFill>
                  <a:schemeClr val="tx1"/>
                </a:solidFill>
                <a:effectLst/>
                <a:latin typeface="+mn-lt"/>
                <a:ea typeface="+mn-ea"/>
                <a:cs typeface="+mn-cs"/>
              </a:rPr>
            </a:br>
            <a:endParaRPr lang="is-IS" dirty="0"/>
          </a:p>
        </p:txBody>
      </p:sp>
      <p:sp>
        <p:nvSpPr>
          <p:cNvPr id="4" name="Slide Number Placeholder 3">
            <a:extLst>
              <a:ext uri="{FF2B5EF4-FFF2-40B4-BE49-F238E27FC236}">
                <a16:creationId xmlns:a16="http://schemas.microsoft.com/office/drawing/2014/main" id="{06617A3D-BC01-5216-5817-A4E4276BA254}"/>
              </a:ext>
            </a:extLst>
          </p:cNvPr>
          <p:cNvSpPr>
            <a:spLocks noGrp="1"/>
          </p:cNvSpPr>
          <p:nvPr>
            <p:ph type="sldNum" sz="quarter" idx="5"/>
          </p:nvPr>
        </p:nvSpPr>
        <p:spPr/>
        <p:txBody>
          <a:bodyPr/>
          <a:lstStyle/>
          <a:p>
            <a:fld id="{91C98E1B-F6EE-324B-9168-D619B063E5A5}" type="slidenum">
              <a:rPr lang="en-US" smtClean="0"/>
              <a:t>6</a:t>
            </a:fld>
            <a:endParaRPr lang="en-US"/>
          </a:p>
        </p:txBody>
      </p:sp>
    </p:spTree>
    <p:extLst>
      <p:ext uri="{BB962C8B-B14F-4D97-AF65-F5344CB8AC3E}">
        <p14:creationId xmlns:p14="http://schemas.microsoft.com/office/powerpoint/2010/main" val="302666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383D-4697-10BB-F0DB-1A143D5E6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F144D-704D-9E8F-2F9D-D04798466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12BDB-5A4F-F0D9-B356-D5DFA7230B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kern="1200" dirty="0">
                <a:solidFill>
                  <a:schemeClr val="tx1"/>
                </a:solidFill>
                <a:effectLst/>
                <a:latin typeface="+mn-lt"/>
                <a:ea typeface="+mn-ea"/>
                <a:cs typeface="+mn-cs"/>
              </a:rPr>
              <a:t>Mikið er af ótengdum nafnmyndum fyrir skipulagsheildir og ritraðir. Hér vert að geta þess að þegar talað er um skipulagsheildir er átt við stofnanir, fyrirtæki, hljómsveitir og annað í þeim dúr. Skipulagsheildarhópurinn hefur nóg á sinni könnu við gerð nafnmynda því fyrirtæki hætta, breyta um nafn, stofnanir sameinast eða sundrast, að ég tali ekki um blessuð ráðuneytin. Þetta þýðir oft mikið </a:t>
            </a:r>
            <a:r>
              <a:rPr lang="is-IS" sz="1200" b="0" i="0" kern="1200" dirty="0" err="1">
                <a:solidFill>
                  <a:schemeClr val="tx1"/>
                </a:solidFill>
                <a:effectLst/>
                <a:latin typeface="+mn-lt"/>
                <a:ea typeface="+mn-ea"/>
                <a:cs typeface="+mn-cs"/>
              </a:rPr>
              <a:t>grúsk</a:t>
            </a:r>
            <a:r>
              <a:rPr lang="is-IS" sz="1200" b="0" i="0" kern="1200" dirty="0">
                <a:solidFill>
                  <a:schemeClr val="tx1"/>
                </a:solidFill>
                <a:effectLst/>
                <a:latin typeface="+mn-lt"/>
                <a:ea typeface="+mn-ea"/>
                <a:cs typeface="+mn-cs"/>
              </a:rPr>
              <a:t> og upplýsingaöflun á netinu.</a:t>
            </a:r>
            <a:endParaRPr lang="is-IS" dirty="0"/>
          </a:p>
          <a:p>
            <a:endParaRPr lang="is-IS" dirty="0"/>
          </a:p>
        </p:txBody>
      </p:sp>
      <p:sp>
        <p:nvSpPr>
          <p:cNvPr id="4" name="Slide Number Placeholder 3">
            <a:extLst>
              <a:ext uri="{FF2B5EF4-FFF2-40B4-BE49-F238E27FC236}">
                <a16:creationId xmlns:a16="http://schemas.microsoft.com/office/drawing/2014/main" id="{731CEBE7-6DA1-5E30-1F48-E435FAAE7672}"/>
              </a:ext>
            </a:extLst>
          </p:cNvPr>
          <p:cNvSpPr>
            <a:spLocks noGrp="1"/>
          </p:cNvSpPr>
          <p:nvPr>
            <p:ph type="sldNum" sz="quarter" idx="5"/>
          </p:nvPr>
        </p:nvSpPr>
        <p:spPr/>
        <p:txBody>
          <a:bodyPr/>
          <a:lstStyle/>
          <a:p>
            <a:fld id="{91C98E1B-F6EE-324B-9168-D619B063E5A5}" type="slidenum">
              <a:rPr lang="en-US" smtClean="0"/>
              <a:t>7</a:t>
            </a:fld>
            <a:endParaRPr lang="en-US"/>
          </a:p>
        </p:txBody>
      </p:sp>
    </p:spTree>
    <p:extLst>
      <p:ext uri="{BB962C8B-B14F-4D97-AF65-F5344CB8AC3E}">
        <p14:creationId xmlns:p14="http://schemas.microsoft.com/office/powerpoint/2010/main" val="72572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Og talandi um </a:t>
            </a:r>
            <a:r>
              <a:rPr lang="is-IS" dirty="0" err="1"/>
              <a:t>grúsk</a:t>
            </a:r>
            <a:r>
              <a:rPr lang="is-IS" dirty="0"/>
              <a:t> á netinu á lendum við oft í ýmsum ævintýrum við að tengja „réttan“ einstakling við réttu nafnmyndina, sérstaklega þegar um algeng nöfn er að ræða og marga alnafna.  Ein okkar lenti t.d. í því að hún þurfti að greina á milli tveggja kvenna sem við fyrstu sín virtust vera sama konan því auk þess að heita sama nafni, vera fæddar sama ár og búa á svipuðum slóðum á Kársnesi voru þær báðar sundkennarar eða höfðu skrifað um sund. En eftir mikið </a:t>
            </a:r>
            <a:r>
              <a:rPr lang="is-IS" dirty="0" err="1"/>
              <a:t>grúsk</a:t>
            </a:r>
            <a:r>
              <a:rPr lang="is-IS" dirty="0"/>
              <a:t> á ja.is, timarit.is og víðar kom hið sanna í ljós.</a:t>
            </a:r>
            <a:br>
              <a:rPr lang="is-IS" dirty="0"/>
            </a:br>
            <a:r>
              <a:rPr lang="is-IS" dirty="0"/>
              <a:t>Sjálfur lenti í því um daginn að þurfa að finna út hvenær ákveðinn Guðmundur Guðmundsson væri fæddur. Ég grúskaði </a:t>
            </a:r>
            <a:r>
              <a:rPr lang="is-IS" dirty="0" err="1"/>
              <a:t>útum</a:t>
            </a:r>
            <a:r>
              <a:rPr lang="is-IS" dirty="0"/>
              <a:t> allt internet í ca. klukkutíma en varð ekki ágengt. Sem betur fer var netfangið hans í skýrslunni sem ég var að skrá og sendi honum </a:t>
            </a:r>
            <a:r>
              <a:rPr lang="is-IS" dirty="0" err="1"/>
              <a:t>email</a:t>
            </a:r>
            <a:r>
              <a:rPr lang="is-IS" dirty="0"/>
              <a:t> og spurði hvenær hann væri fæddur. Hann svaraði og kom þá í ljós að þeir voru tveir </a:t>
            </a:r>
            <a:r>
              <a:rPr lang="is-IS" dirty="0" err="1"/>
              <a:t>alnafnir</a:t>
            </a:r>
            <a:r>
              <a:rPr lang="is-IS" dirty="0"/>
              <a:t> til sem fæddir voru þetta ár. Báðir voru með nafnmyndafærslu í gegni, annar titlaður sem jarðeðlisfræðingur en hinn arkitekt og hafði komið að hönnun </a:t>
            </a:r>
            <a:r>
              <a:rPr lang="is-IS" dirty="0" err="1"/>
              <a:t>seðlabankans</a:t>
            </a:r>
            <a:r>
              <a:rPr lang="is-IS" dirty="0"/>
              <a:t>. </a:t>
            </a:r>
            <a:br>
              <a:rPr lang="is-IS" dirty="0"/>
            </a:br>
            <a:endParaRPr lang="is-IS" dirty="0"/>
          </a:p>
        </p:txBody>
      </p:sp>
      <p:sp>
        <p:nvSpPr>
          <p:cNvPr id="4" name="Slide Number Placeholder 3"/>
          <p:cNvSpPr>
            <a:spLocks noGrp="1"/>
          </p:cNvSpPr>
          <p:nvPr>
            <p:ph type="sldNum" sz="quarter" idx="5"/>
          </p:nvPr>
        </p:nvSpPr>
        <p:spPr/>
        <p:txBody>
          <a:bodyPr/>
          <a:lstStyle/>
          <a:p>
            <a:fld id="{91C98E1B-F6EE-324B-9168-D619B063E5A5}" type="slidenum">
              <a:rPr lang="en-US" smtClean="0"/>
              <a:t>8</a:t>
            </a:fld>
            <a:endParaRPr lang="en-US"/>
          </a:p>
        </p:txBody>
      </p:sp>
    </p:spTree>
    <p:extLst>
      <p:ext uri="{BB962C8B-B14F-4D97-AF65-F5344CB8AC3E}">
        <p14:creationId xmlns:p14="http://schemas.microsoft.com/office/powerpoint/2010/main" val="187140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Nánast allar færslur í Gegni voru tengdar við arkitektinn en aðeins tvær við jarðeðlisfræðinginn. Eftir aðeins meira </a:t>
            </a:r>
            <a:r>
              <a:rPr lang="is-IS" dirty="0" err="1"/>
              <a:t>grúsk</a:t>
            </a:r>
            <a:r>
              <a:rPr lang="is-IS" dirty="0"/>
              <a:t> komst ég því að jarðeðlisfræðingurinn var einnig </a:t>
            </a:r>
            <a:r>
              <a:rPr lang="is-IS" dirty="0" err="1"/>
              <a:t>tölfræðingur</a:t>
            </a:r>
            <a:r>
              <a:rPr lang="is-IS" dirty="0"/>
              <a:t> og hafði unnið um skeið í Seðlabankanum og útskýrir það kannski af hverju allar færslurnar voru eignaðar arkitektinum, sem hafði jú hannað Seðlabankann.  Ég tók því til við að greiða úr þessu og tengja réttar færslur við rétta menn og þegar yfir lauk var jarðeðlisfræðingurinn með </a:t>
            </a:r>
            <a:r>
              <a:rPr lang="is-IS" dirty="0" err="1"/>
              <a:t>nánsst</a:t>
            </a:r>
            <a:r>
              <a:rPr lang="is-IS" dirty="0"/>
              <a:t> allar </a:t>
            </a:r>
            <a:r>
              <a:rPr lang="is-IS" dirty="0" err="1"/>
              <a:t>færslunar</a:t>
            </a:r>
            <a:r>
              <a:rPr lang="is-IS" dirty="0"/>
              <a:t> tengdar við sig en arkitektinn aðeins tvær. Þar sem þetta voru frekar aldraðir menn var ruglingurinn búinn að standa yfir í áratugi. Þetta sannar auðvitað mikilvægi góðrar nafnmyndastjórnunnar en líka hversu flókið er að eiga marga alnafna. Ég öfunda ekki kollega mína enskumælandi sem greina þurfa á milli óteljandi John Jones og Mary Smith.</a:t>
            </a:r>
          </a:p>
        </p:txBody>
      </p:sp>
      <p:sp>
        <p:nvSpPr>
          <p:cNvPr id="4" name="Slide Number Placeholder 3"/>
          <p:cNvSpPr>
            <a:spLocks noGrp="1"/>
          </p:cNvSpPr>
          <p:nvPr>
            <p:ph type="sldNum" sz="quarter" idx="5"/>
          </p:nvPr>
        </p:nvSpPr>
        <p:spPr/>
        <p:txBody>
          <a:bodyPr/>
          <a:lstStyle/>
          <a:p>
            <a:fld id="{91C98E1B-F6EE-324B-9168-D619B063E5A5}" type="slidenum">
              <a:rPr lang="en-US" smtClean="0"/>
              <a:t>9</a:t>
            </a:fld>
            <a:endParaRPr lang="en-US"/>
          </a:p>
        </p:txBody>
      </p:sp>
    </p:spTree>
    <p:extLst>
      <p:ext uri="{BB962C8B-B14F-4D97-AF65-F5344CB8AC3E}">
        <p14:creationId xmlns:p14="http://schemas.microsoft.com/office/powerpoint/2010/main" val="390109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ill_mynd_1">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0"/>
            <a:ext cx="12192000" cy="6858000"/>
          </a:xfrm>
          <a:prstGeom prst="rect">
            <a:avLst/>
          </a:prstGeom>
        </p:spPr>
        <p:txBody>
          <a:body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741" y="68366"/>
            <a:ext cx="12192000" cy="6858000"/>
          </a:xfrm>
          <a:prstGeom prst="rect">
            <a:avLst/>
          </a:prstGeom>
        </p:spPr>
      </p:pic>
      <p:sp>
        <p:nvSpPr>
          <p:cNvPr id="6"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rgbClr val="D82236"/>
                </a:solidFill>
                <a:latin typeface="DINPro-Medium" panose="02000503030000020004" pitchFamily="50" charset="0"/>
                <a:ea typeface="DINPro-Medium" panose="02000503030000020004" pitchFamily="50"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a:t>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kk_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userDrawn="1"/>
        </p:nvSpPr>
        <p:spPr>
          <a:xfrm>
            <a:off x="2517991" y="1226882"/>
            <a:ext cx="4171784" cy="8979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8800" b="0" i="0" dirty="0">
                <a:solidFill>
                  <a:srgbClr val="E4002B"/>
                </a:solidFill>
                <a:latin typeface="DINPro-Regular" panose="02000503030000020004" pitchFamily="50" charset="0"/>
                <a:ea typeface="Calibri" charset="0"/>
                <a:cs typeface="Calibri" charset="0"/>
              </a:rPr>
              <a:t>Takk</a:t>
            </a:r>
          </a:p>
        </p:txBody>
      </p:sp>
    </p:spTree>
    <p:extLst>
      <p:ext uri="{BB962C8B-B14F-4D97-AF65-F5344CB8AC3E}">
        <p14:creationId xmlns:p14="http://schemas.microsoft.com/office/powerpoint/2010/main" val="42768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k_2">
    <p:bg>
      <p:bgPr>
        <a:solidFill>
          <a:srgbClr val="E3002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ubtitle 2"/>
          <p:cNvSpPr txBox="1">
            <a:spLocks/>
          </p:cNvSpPr>
          <p:nvPr userDrawn="1"/>
        </p:nvSpPr>
        <p:spPr>
          <a:xfrm>
            <a:off x="2517991" y="1226882"/>
            <a:ext cx="4171784" cy="8979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8800" b="0" i="0" dirty="0">
                <a:solidFill>
                  <a:schemeClr val="bg1"/>
                </a:solidFill>
                <a:latin typeface="DINPro-Regular" panose="02000503030000020004" pitchFamily="50" charset="0"/>
                <a:ea typeface="Calibri" charset="0"/>
                <a:cs typeface="Calibri" charset="0"/>
              </a:rPr>
              <a:t>Takk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ill_mynd_2">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0" y="0"/>
            <a:ext cx="12192000" cy="6858000"/>
          </a:xfrm>
          <a:prstGeom prst="rect">
            <a:avLst/>
          </a:prstGeom>
        </p:spPr>
        <p:txBody>
          <a:body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chemeClr val="bg1"/>
                </a:solidFill>
                <a:latin typeface="Calibri" charset="0"/>
                <a:ea typeface="Calibri"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a:t>Title of presentation</a:t>
            </a:r>
          </a:p>
          <a:p>
            <a:pPr lvl="0"/>
            <a:r>
              <a:rPr lang="en-US" dirty="0"/>
              <a:t>XX.XX.2018</a:t>
            </a:r>
          </a:p>
        </p:txBody>
      </p:sp>
    </p:spTree>
    <p:extLst>
      <p:ext uri="{BB962C8B-B14F-4D97-AF65-F5344CB8AC3E}">
        <p14:creationId xmlns:p14="http://schemas.microsoft.com/office/powerpoint/2010/main" val="103506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fli_1">
    <p:spTree>
      <p:nvGrpSpPr>
        <p:cNvPr id="1" name=""/>
        <p:cNvGrpSpPr/>
        <p:nvPr/>
      </p:nvGrpSpPr>
      <p:grpSpPr>
        <a:xfrm>
          <a:off x="0" y="0"/>
          <a:ext cx="0" cy="0"/>
          <a:chOff x="0" y="0"/>
          <a:chExt cx="0" cy="0"/>
        </a:xfrm>
      </p:grpSpPr>
      <p:sp>
        <p:nvSpPr>
          <p:cNvPr id="6" name="Rectangle 5"/>
          <p:cNvSpPr/>
          <p:nvPr userDrawn="1"/>
        </p:nvSpPr>
        <p:spPr>
          <a:xfrm>
            <a:off x="0" y="2032"/>
            <a:ext cx="12192000" cy="68580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chemeClr val="tx1">
                    <a:lumMod val="50000"/>
                    <a:lumOff val="50000"/>
                  </a:schemeClr>
                </a:solidFill>
                <a:latin typeface="DINPro-Medium" panose="02000503030000020004" pitchFamily="50" charset="0"/>
                <a:ea typeface="DINPro-Medium" panose="02000503030000020004" pitchFamily="50"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err="1"/>
              <a:t>Dæmi</a:t>
            </a:r>
            <a:r>
              <a:rPr lang="en-US" dirty="0"/>
              <a:t> um</a:t>
            </a:r>
          </a:p>
          <a:p>
            <a:pPr lvl="0"/>
            <a:r>
              <a:rPr lang="en-US" dirty="0" err="1"/>
              <a:t>milliglæru</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41" y="118744"/>
            <a:ext cx="12192000" cy="6858000"/>
          </a:xfrm>
          <a:prstGeom prst="rect">
            <a:avLst/>
          </a:prstGeom>
        </p:spPr>
      </p:pic>
    </p:spTree>
    <p:extLst>
      <p:ext uri="{BB962C8B-B14F-4D97-AF65-F5344CB8AC3E}">
        <p14:creationId xmlns:p14="http://schemas.microsoft.com/office/powerpoint/2010/main" val="17590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fli_2">
    <p:bg>
      <p:bgPr>
        <a:solidFill>
          <a:srgbClr val="E3002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chemeClr val="bg1"/>
                </a:solidFill>
                <a:latin typeface="DINPro-Medium" panose="02000503030000020004" pitchFamily="50" charset="0"/>
                <a:ea typeface="DINPro-Medium" panose="02000503030000020004" pitchFamily="50"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err="1"/>
              <a:t>Dæmi</a:t>
            </a:r>
            <a:r>
              <a:rPr lang="en-US" dirty="0"/>
              <a:t> um</a:t>
            </a:r>
          </a:p>
          <a:p>
            <a:pPr lvl="0"/>
            <a:r>
              <a:rPr lang="en-US" dirty="0" err="1"/>
              <a:t>milliglæru</a:t>
            </a:r>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yrirsog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832104"/>
            <a:ext cx="12192000" cy="6025896"/>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a:spLocks noGrp="1"/>
          </p:cNvSpPr>
          <p:nvPr>
            <p:ph type="body" sz="quarter" idx="11" hasCustomPrompt="1"/>
          </p:nvPr>
        </p:nvSpPr>
        <p:spPr>
          <a:xfrm>
            <a:off x="1754823" y="1345286"/>
            <a:ext cx="8213725" cy="623722"/>
          </a:xfrm>
          <a:prstGeom prst="rect">
            <a:avLst/>
          </a:prstGeom>
        </p:spPr>
        <p:txBody>
          <a:bodyPr/>
          <a:lstStyle>
            <a:lvl1pPr marL="571500" indent="-571500" algn="l">
              <a:buClr>
                <a:srgbClr val="E4002B"/>
              </a:buClr>
              <a:buFont typeface="Arial" panose="020B0604020202020204" pitchFamily="34" charset="0"/>
              <a:buChar char="•"/>
              <a:defRPr sz="2800">
                <a:solidFill>
                  <a:schemeClr val="tx1">
                    <a:lumMod val="50000"/>
                    <a:lumOff val="50000"/>
                  </a:schemeClr>
                </a:solidFill>
                <a:latin typeface="DINPro-Regular"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
        <p:nvSpPr>
          <p:cNvPr id="8" name="Text Placeholder 2"/>
          <p:cNvSpPr>
            <a:spLocks noGrp="1"/>
          </p:cNvSpPr>
          <p:nvPr>
            <p:ph type="body" sz="quarter" idx="12" hasCustomPrompt="1"/>
          </p:nvPr>
        </p:nvSpPr>
        <p:spPr>
          <a:xfrm>
            <a:off x="9357825" y="47850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dirty="0" err="1"/>
              <a:t>Titill</a:t>
            </a: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yrirsogn_Text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2011"/>
            <a:ext cx="12192000" cy="6858000"/>
          </a:xfrm>
          <a:prstGeom prst="rect">
            <a:avLst/>
          </a:prstGeom>
        </p:spPr>
      </p:pic>
      <p:sp>
        <p:nvSpPr>
          <p:cNvPr id="11" name="Rectangle 10"/>
          <p:cNvSpPr/>
          <p:nvPr userDrawn="1"/>
        </p:nvSpPr>
        <p:spPr>
          <a:xfrm>
            <a:off x="0" y="1345286"/>
            <a:ext cx="12192000" cy="5512714"/>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sz="quarter" idx="12"/>
          </p:nvPr>
        </p:nvSpPr>
        <p:spPr>
          <a:xfrm>
            <a:off x="9238184" y="610529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endParaRPr lang="en-US" dirty="0"/>
          </a:p>
        </p:txBody>
      </p:sp>
      <p:sp>
        <p:nvSpPr>
          <p:cNvPr id="7" name="Text Placeholder 2"/>
          <p:cNvSpPr>
            <a:spLocks noGrp="1"/>
          </p:cNvSpPr>
          <p:nvPr>
            <p:ph type="body" sz="quarter" idx="11" hasCustomPrompt="1"/>
          </p:nvPr>
        </p:nvSpPr>
        <p:spPr>
          <a:xfrm>
            <a:off x="1754822" y="550054"/>
            <a:ext cx="8213725" cy="623722"/>
          </a:xfrm>
          <a:prstGeom prst="rect">
            <a:avLst/>
          </a:prstGeom>
        </p:spPr>
        <p:txBody>
          <a:bodyPr/>
          <a:lstStyle>
            <a:lvl1pPr marL="0" indent="0" algn="l">
              <a:buFontTx/>
              <a:buNone/>
              <a:defRPr sz="3600">
                <a:solidFill>
                  <a:schemeClr val="tx1">
                    <a:lumMod val="50000"/>
                    <a:lumOff val="50000"/>
                  </a:schemeClr>
                </a:solidFill>
                <a:latin typeface="DINPro-Medium"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
        <p:nvSpPr>
          <p:cNvPr id="9" name="Text Placeholder 2"/>
          <p:cNvSpPr>
            <a:spLocks noGrp="1"/>
          </p:cNvSpPr>
          <p:nvPr>
            <p:ph type="body" sz="quarter" idx="10" hasCustomPrompt="1"/>
          </p:nvPr>
        </p:nvSpPr>
        <p:spPr>
          <a:xfrm>
            <a:off x="1110953" y="1632247"/>
            <a:ext cx="9562744" cy="3409772"/>
          </a:xfrm>
          <a:prstGeom prst="rect">
            <a:avLst/>
          </a:prstGeom>
        </p:spPr>
        <p:txBody>
          <a:bodyPr/>
          <a:lstStyle>
            <a:lvl1pPr marL="342900" indent="-342900">
              <a:buClr>
                <a:srgbClr val="E4002B"/>
              </a:buClr>
              <a:buFont typeface="Arial" panose="020B0604020202020204" pitchFamily="34" charset="0"/>
              <a:buChar char="•"/>
              <a:defRPr sz="2000">
                <a:solidFill>
                  <a:schemeClr val="tx1">
                    <a:lumMod val="50000"/>
                    <a:lumOff val="50000"/>
                  </a:schemeClr>
                </a:solidFill>
                <a:latin typeface="DINPro-Light" panose="02000504040000020003"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Tree>
    <p:extLst>
      <p:ext uri="{BB962C8B-B14F-4D97-AF65-F5344CB8AC3E}">
        <p14:creationId xmlns:p14="http://schemas.microsoft.com/office/powerpoint/2010/main" val="133047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yrirsogn_Texti_Mynd_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832104"/>
            <a:ext cx="12192000" cy="6025896"/>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6984609" y="1477108"/>
            <a:ext cx="4888523" cy="4846319"/>
          </a:xfrm>
          <a:prstGeom prst="rect">
            <a:avLst/>
          </a:prstGeom>
        </p:spPr>
        <p:txBody>
          <a:bodyPr/>
          <a:lstStyle>
            <a:lvl1pPr>
              <a:buClr>
                <a:srgbClr val="E4002B"/>
              </a:buClr>
              <a:defRPr>
                <a:latin typeface="DINPro-Regular" panose="02000503030000020004" pitchFamily="50" charset="0"/>
              </a:defRPr>
            </a:lvl1pPr>
          </a:lstStyle>
          <a:p>
            <a:endParaRPr lang="en-US" dirty="0"/>
          </a:p>
        </p:txBody>
      </p:sp>
      <p:sp>
        <p:nvSpPr>
          <p:cNvPr id="16" name="Text Placeholder 2"/>
          <p:cNvSpPr>
            <a:spLocks noGrp="1"/>
          </p:cNvSpPr>
          <p:nvPr>
            <p:ph type="body" sz="quarter" idx="13" hasCustomPrompt="1"/>
          </p:nvPr>
        </p:nvSpPr>
        <p:spPr>
          <a:xfrm>
            <a:off x="9357825" y="47850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dirty="0" err="1"/>
              <a:t>Titill</a:t>
            </a:r>
            <a:endParaRPr lang="en-US" dirty="0"/>
          </a:p>
        </p:txBody>
      </p:sp>
      <p:sp>
        <p:nvSpPr>
          <p:cNvPr id="9" name="Text Placeholder 2"/>
          <p:cNvSpPr>
            <a:spLocks noGrp="1"/>
          </p:cNvSpPr>
          <p:nvPr>
            <p:ph type="body" sz="quarter" idx="11" hasCustomPrompt="1"/>
          </p:nvPr>
        </p:nvSpPr>
        <p:spPr>
          <a:xfrm>
            <a:off x="1754823" y="1345286"/>
            <a:ext cx="4975161" cy="894994"/>
          </a:xfrm>
          <a:prstGeom prst="rect">
            <a:avLst/>
          </a:prstGeom>
        </p:spPr>
        <p:txBody>
          <a:bodyPr/>
          <a:lstStyle>
            <a:lvl1pPr marL="0" indent="0" algn="l">
              <a:buFontTx/>
              <a:buNone/>
              <a:defRPr sz="3200">
                <a:solidFill>
                  <a:schemeClr val="tx1">
                    <a:lumMod val="50000"/>
                    <a:lumOff val="50000"/>
                  </a:schemeClr>
                </a:solidFill>
                <a:latin typeface="DINPro-Regular"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a:t>
            </a:r>
          </a:p>
        </p:txBody>
      </p:sp>
      <p:sp>
        <p:nvSpPr>
          <p:cNvPr id="10" name="Text Placeholder 2"/>
          <p:cNvSpPr>
            <a:spLocks noGrp="1"/>
          </p:cNvSpPr>
          <p:nvPr>
            <p:ph type="body" sz="quarter" idx="14"/>
          </p:nvPr>
        </p:nvSpPr>
        <p:spPr>
          <a:xfrm>
            <a:off x="1754823" y="2522481"/>
            <a:ext cx="4975161" cy="3800946"/>
          </a:xfrm>
          <a:prstGeom prst="rect">
            <a:avLst/>
          </a:prstGeom>
        </p:spPr>
        <p:txBody>
          <a:bodyPr/>
          <a:lstStyle>
            <a:lvl1pPr marL="0" indent="0">
              <a:buFontTx/>
              <a:buNone/>
              <a:defRPr sz="2000">
                <a:solidFill>
                  <a:schemeClr val="tx1">
                    <a:lumMod val="50000"/>
                    <a:lumOff val="50000"/>
                  </a:schemeClr>
                </a:solidFill>
                <a:latin typeface="DINPro-Regular"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Tree>
    <p:extLst>
      <p:ext uri="{BB962C8B-B14F-4D97-AF65-F5344CB8AC3E}">
        <p14:creationId xmlns:p14="http://schemas.microsoft.com/office/powerpoint/2010/main" val="106461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yndi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832104"/>
            <a:ext cx="12192000" cy="6025896"/>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3"/>
          </p:nvPr>
        </p:nvSpPr>
        <p:spPr>
          <a:xfrm>
            <a:off x="8282150" y="1477109"/>
            <a:ext cx="2660833" cy="4215032"/>
          </a:xfrm>
          <a:prstGeom prst="rect">
            <a:avLst/>
          </a:prstGeom>
        </p:spPr>
        <p:txBody>
          <a:bodyPr/>
          <a:lstStyle/>
          <a:p>
            <a:endParaRPr lang="en-US" dirty="0"/>
          </a:p>
        </p:txBody>
      </p:sp>
      <p:sp>
        <p:nvSpPr>
          <p:cNvPr id="8" name="Picture Placeholder 2"/>
          <p:cNvSpPr>
            <a:spLocks noGrp="1"/>
          </p:cNvSpPr>
          <p:nvPr>
            <p:ph type="pic" sz="quarter" idx="10"/>
          </p:nvPr>
        </p:nvSpPr>
        <p:spPr>
          <a:xfrm>
            <a:off x="1842516" y="1477109"/>
            <a:ext cx="5562136" cy="4215032"/>
          </a:xfrm>
          <a:prstGeom prst="rect">
            <a:avLst/>
          </a:prstGeom>
        </p:spPr>
        <p:txBody>
          <a:bodyPr/>
          <a:lstStyle/>
          <a:p>
            <a:endParaRPr lang="en-US" dirty="0"/>
          </a:p>
        </p:txBody>
      </p:sp>
      <p:sp>
        <p:nvSpPr>
          <p:cNvPr id="11" name="Title 1"/>
          <p:cNvSpPr txBox="1">
            <a:spLocks/>
          </p:cNvSpPr>
          <p:nvPr userDrawn="1"/>
        </p:nvSpPr>
        <p:spPr>
          <a:xfrm>
            <a:off x="1757783" y="6144538"/>
            <a:ext cx="4613199" cy="4947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0" i="0" dirty="0">
                <a:solidFill>
                  <a:schemeClr val="tx1">
                    <a:lumMod val="50000"/>
                    <a:lumOff val="50000"/>
                  </a:schemeClr>
                </a:solidFill>
                <a:latin typeface="Calibri Light" charset="0"/>
                <a:ea typeface="Calibri Light" charset="0"/>
                <a:cs typeface="Calibri Light" charset="0"/>
              </a:rPr>
              <a:t>Lorem ipsum dolor sit </a:t>
            </a:r>
            <a:r>
              <a:rPr lang="en-US" sz="1200" b="0" i="0" dirty="0" err="1">
                <a:solidFill>
                  <a:schemeClr val="tx1">
                    <a:lumMod val="50000"/>
                    <a:lumOff val="50000"/>
                  </a:schemeClr>
                </a:solidFill>
                <a:latin typeface="Calibri Light" charset="0"/>
                <a:ea typeface="Calibri Light" charset="0"/>
                <a:cs typeface="Calibri Light" charset="0"/>
              </a:rPr>
              <a:t>amet</a:t>
            </a:r>
            <a:r>
              <a:rPr lang="en-US" sz="1200" b="0" i="0" dirty="0">
                <a:solidFill>
                  <a:schemeClr val="tx1">
                    <a:lumMod val="50000"/>
                    <a:lumOff val="50000"/>
                  </a:schemeClr>
                </a:solidFill>
                <a:latin typeface="Calibri Light" charset="0"/>
                <a:ea typeface="Calibri Light" charset="0"/>
                <a:cs typeface="Calibri Light" charset="0"/>
              </a:rPr>
              <a:t> </a:t>
            </a:r>
          </a:p>
        </p:txBody>
      </p:sp>
      <p:sp>
        <p:nvSpPr>
          <p:cNvPr id="12" name="Title 1"/>
          <p:cNvSpPr txBox="1">
            <a:spLocks/>
          </p:cNvSpPr>
          <p:nvPr userDrawn="1"/>
        </p:nvSpPr>
        <p:spPr>
          <a:xfrm>
            <a:off x="8198338" y="6138956"/>
            <a:ext cx="5393602" cy="4066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0" i="0" dirty="0">
                <a:solidFill>
                  <a:schemeClr val="tx1">
                    <a:lumMod val="50000"/>
                    <a:lumOff val="50000"/>
                  </a:schemeClr>
                </a:solidFill>
                <a:latin typeface="Calibri Light" charset="0"/>
                <a:ea typeface="Calibri Light" charset="0"/>
                <a:cs typeface="Calibri Light" charset="0"/>
              </a:rPr>
              <a:t>Lorem ipsum dolor sit </a:t>
            </a:r>
            <a:r>
              <a:rPr lang="en-US" sz="1200" b="0" i="0" dirty="0" err="1">
                <a:solidFill>
                  <a:schemeClr val="tx1">
                    <a:lumMod val="50000"/>
                    <a:lumOff val="50000"/>
                  </a:schemeClr>
                </a:solidFill>
                <a:latin typeface="Calibri Light" charset="0"/>
                <a:ea typeface="Calibri Light" charset="0"/>
                <a:cs typeface="Calibri Light" charset="0"/>
              </a:rPr>
              <a:t>amet</a:t>
            </a:r>
            <a:endParaRPr lang="en-US" sz="1200" b="0" i="0" dirty="0">
              <a:solidFill>
                <a:schemeClr val="tx1">
                  <a:lumMod val="50000"/>
                  <a:lumOff val="50000"/>
                </a:schemeClr>
              </a:solidFill>
              <a:latin typeface="Calibri Light" charset="0"/>
              <a:ea typeface="Calibri Light" charset="0"/>
              <a:cs typeface="Calibri Light" charset="0"/>
            </a:endParaRPr>
          </a:p>
        </p:txBody>
      </p:sp>
      <p:sp>
        <p:nvSpPr>
          <p:cNvPr id="14" name="Text Placeholder 2"/>
          <p:cNvSpPr>
            <a:spLocks noGrp="1"/>
          </p:cNvSpPr>
          <p:nvPr>
            <p:ph type="body" sz="quarter" idx="12" hasCustomPrompt="1"/>
          </p:nvPr>
        </p:nvSpPr>
        <p:spPr>
          <a:xfrm>
            <a:off x="9357825" y="47850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dirty="0" err="1"/>
              <a:t>Titill</a:t>
            </a:r>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lliglaeru_Mynd_2">
    <p:bg>
      <p:bgRef idx="1001">
        <a:schemeClr val="bg1"/>
      </p:bgRef>
    </p:bg>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858000"/>
          </a:xfrm>
          <a:prstGeom prst="rect">
            <a:avLst/>
          </a:prstGeom>
        </p:spPr>
        <p:txBody>
          <a:bodyPr/>
          <a:lstStyle/>
          <a:p>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66" y="170916"/>
            <a:ext cx="12192000" cy="6858000"/>
          </a:xfrm>
          <a:prstGeom prst="rect">
            <a:avLst/>
          </a:prstGeom>
        </p:spPr>
      </p:pic>
      <p:sp>
        <p:nvSpPr>
          <p:cNvPr id="6" name="Text Placeholder 2"/>
          <p:cNvSpPr>
            <a:spLocks noGrp="1"/>
          </p:cNvSpPr>
          <p:nvPr>
            <p:ph type="body" sz="quarter" idx="12" hasCustomPrompt="1"/>
          </p:nvPr>
        </p:nvSpPr>
        <p:spPr>
          <a:xfrm>
            <a:off x="9357825" y="478504"/>
            <a:ext cx="2615786" cy="216768"/>
          </a:xfrm>
          <a:prstGeom prst="rect">
            <a:avLst/>
          </a:prstGeom>
        </p:spPr>
        <p:txBody>
          <a:bodyPr/>
          <a:lstStyle>
            <a:lvl1pPr marL="0" indent="0" algn="r">
              <a:buNone/>
              <a:defRPr sz="1000" b="1" i="0" baseline="0">
                <a:solidFill>
                  <a:schemeClr val="bg1"/>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r>
              <a:rPr lang="en-US" dirty="0" err="1"/>
              <a:t>Titill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54" r:id="rId6"/>
    <p:sldLayoutId id="2147483656" r:id="rId7"/>
    <p:sldLayoutId id="2147483659" r:id="rId8"/>
    <p:sldLayoutId id="2147483662" r:id="rId9"/>
    <p:sldLayoutId id="2147483663"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01982" y="2548752"/>
            <a:ext cx="5671182" cy="1760496"/>
          </a:xfrm>
        </p:spPr>
        <p:txBody>
          <a:bodyPr/>
          <a:lstStyle/>
          <a:p>
            <a:r>
              <a:rPr lang="is-IS" sz="2800" b="0" i="0" dirty="0">
                <a:solidFill>
                  <a:srgbClr val="333333"/>
                </a:solidFill>
                <a:effectLst/>
                <a:latin typeface="Open Sans" panose="020B0606030504020204" pitchFamily="34" charset="0"/>
              </a:rPr>
              <a:t>Nafnmyndavinna á Landsbókasafni</a:t>
            </a:r>
          </a:p>
          <a:p>
            <a:endParaRPr lang="is-IS" sz="2000" dirty="0">
              <a:solidFill>
                <a:srgbClr val="000000"/>
              </a:solidFill>
              <a:effectLst/>
              <a:latin typeface="Arial" panose="020B0604020202020204" pitchFamily="34" charset="0"/>
              <a:ea typeface="Aptos" panose="020B0004020202020204" pitchFamily="34" charset="0"/>
            </a:endParaRPr>
          </a:p>
          <a:p>
            <a:r>
              <a:rPr lang="is-IS" sz="1600" dirty="0">
                <a:solidFill>
                  <a:srgbClr val="000000"/>
                </a:solidFill>
                <a:latin typeface="Arial" panose="020B0604020202020204" pitchFamily="34" charset="0"/>
              </a:rPr>
              <a:t>Sigurgeir Finnsson</a:t>
            </a:r>
          </a:p>
          <a:p>
            <a:r>
              <a:rPr lang="is-IS" sz="1600" dirty="0">
                <a:solidFill>
                  <a:srgbClr val="000000"/>
                </a:solidFill>
                <a:latin typeface="Arial" panose="020B0604020202020204" pitchFamily="34" charset="0"/>
              </a:rPr>
              <a:t>Landsbókasafn Íslands – Háskólabókasafn</a:t>
            </a:r>
          </a:p>
          <a:p>
            <a:r>
              <a:rPr lang="is-IS" sz="12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05488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262F68EB-4B63-17C9-785E-6CFC33DE2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noFill/>
        </p:spPr>
      </p:pic>
      <p:sp>
        <p:nvSpPr>
          <p:cNvPr id="10" name="Text Placeholder 2">
            <a:extLst>
              <a:ext uri="{FF2B5EF4-FFF2-40B4-BE49-F238E27FC236}">
                <a16:creationId xmlns:a16="http://schemas.microsoft.com/office/drawing/2014/main" id="{1ABE9312-0E6B-9BA0-C07F-E2030C0ED838}"/>
              </a:ext>
            </a:extLst>
          </p:cNvPr>
          <p:cNvSpPr>
            <a:spLocks noGrp="1"/>
          </p:cNvSpPr>
          <p:nvPr>
            <p:ph type="body" sz="quarter" idx="12"/>
          </p:nvPr>
        </p:nvSpPr>
        <p:spPr>
          <a:xfrm>
            <a:off x="1779755" y="2344248"/>
            <a:ext cx="4145739" cy="1323439"/>
          </a:xfrm>
        </p:spPr>
        <p:txBody>
          <a:bodyPr/>
          <a:lstStyle/>
          <a:p>
            <a:pPr algn="l"/>
            <a:r>
              <a:rPr lang="en-US" sz="2400" dirty="0">
                <a:solidFill>
                  <a:schemeClr val="tx1"/>
                </a:solidFill>
                <a:latin typeface="DINPro-Light" panose="02000504040000020003" pitchFamily="50" charset="0"/>
              </a:rPr>
              <a:t>Takk fyrir</a:t>
            </a:r>
          </a:p>
          <a:p>
            <a:pPr algn="l"/>
            <a:r>
              <a:rPr lang="en-US" sz="1400" dirty="0">
                <a:solidFill>
                  <a:schemeClr val="tx1"/>
                </a:solidFill>
                <a:latin typeface="DINPro-Light" panose="02000504040000020003" pitchFamily="50" charset="0"/>
              </a:rPr>
              <a:t>Sigurgeir Finnsson</a:t>
            </a:r>
          </a:p>
          <a:p>
            <a:pPr algn="l"/>
            <a:r>
              <a:rPr lang="en-US" sz="1400" dirty="0">
                <a:solidFill>
                  <a:schemeClr val="tx1"/>
                </a:solidFill>
                <a:latin typeface="DINPro-Light" panose="02000504040000020003" pitchFamily="50" charset="0"/>
              </a:rPr>
              <a:t>sigurgeir.finnsson@landsbokasafn.is</a:t>
            </a:r>
          </a:p>
        </p:txBody>
      </p:sp>
    </p:spTree>
    <p:extLst>
      <p:ext uri="{BB962C8B-B14F-4D97-AF65-F5344CB8AC3E}">
        <p14:creationId xmlns:p14="http://schemas.microsoft.com/office/powerpoint/2010/main" val="100460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775D-3EFF-978A-3BF9-0B088A22B8B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F7BD424-FE76-7866-9B30-9F16098F45A3}"/>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79C62A93-6AB9-25B7-2592-60F706DB1732}"/>
              </a:ext>
            </a:extLst>
          </p:cNvPr>
          <p:cNvSpPr>
            <a:spLocks noGrp="1"/>
          </p:cNvSpPr>
          <p:nvPr>
            <p:ph type="body" sz="quarter" idx="11"/>
          </p:nvPr>
        </p:nvSpPr>
        <p:spPr/>
        <p:txBody>
          <a:bodyPr/>
          <a:lstStyle/>
          <a:p>
            <a:r>
              <a:rPr lang="is-IS" dirty="0"/>
              <a:t>Nafnmyndaskráning</a:t>
            </a:r>
          </a:p>
        </p:txBody>
      </p:sp>
      <p:sp>
        <p:nvSpPr>
          <p:cNvPr id="4" name="Text Placeholder 3">
            <a:extLst>
              <a:ext uri="{FF2B5EF4-FFF2-40B4-BE49-F238E27FC236}">
                <a16:creationId xmlns:a16="http://schemas.microsoft.com/office/drawing/2014/main" id="{D6CF29EE-ABCE-655D-9D2A-3530AF4C1F13}"/>
              </a:ext>
            </a:extLst>
          </p:cNvPr>
          <p:cNvSpPr>
            <a:spLocks noGrp="1"/>
          </p:cNvSpPr>
          <p:nvPr>
            <p:ph type="body" sz="quarter" idx="10"/>
          </p:nvPr>
        </p:nvSpPr>
        <p:spPr>
          <a:xfrm>
            <a:off x="830094" y="1385455"/>
            <a:ext cx="5570704" cy="4331854"/>
          </a:xfrm>
        </p:spPr>
        <p:txBody>
          <a:bodyPr/>
          <a:lstStyle/>
          <a:p>
            <a:r>
              <a:rPr lang="is-IS" dirty="0"/>
              <a:t>Nafnmyndaskrá Gegnis (</a:t>
            </a:r>
            <a:r>
              <a:rPr lang="is-IS" dirty="0" err="1"/>
              <a:t>cil</a:t>
            </a:r>
            <a:r>
              <a:rPr lang="is-IS" dirty="0"/>
              <a:t>) er unnin af skrásetjurum Landsbókasafns. </a:t>
            </a:r>
          </a:p>
          <a:p>
            <a:r>
              <a:rPr lang="is-IS" dirty="0"/>
              <a:t>Hún inniheldur mannanöfn, heiti skipulagsheilda, ritraðaheiti, landfræðileg efnisorð og íslensk efnisorð samkvæmt Kerfisbundnum efnisorðalykli og samþykktum efnisorðaráðs. </a:t>
            </a:r>
          </a:p>
          <a:p>
            <a:r>
              <a:rPr lang="is-IS" dirty="0"/>
              <a:t>Nafnmyndaskráin byggist að mestu á gögnum í bókfræðigrunni</a:t>
            </a:r>
            <a:endParaRPr lang="is-IS" dirty="0">
              <a:solidFill>
                <a:schemeClr val="tx1"/>
              </a:solidFill>
            </a:endParaRPr>
          </a:p>
        </p:txBody>
      </p:sp>
      <p:pic>
        <p:nvPicPr>
          <p:cNvPr id="2" name="Picture 2" descr="A woman using the card catalog at the main reading room of the Library of Congress, circa 1940.">
            <a:extLst>
              <a:ext uri="{FF2B5EF4-FFF2-40B4-BE49-F238E27FC236}">
                <a16:creationId xmlns:a16="http://schemas.microsoft.com/office/drawing/2014/main" id="{072BAD95-61E8-E2E8-EDC1-8A3756A05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5455"/>
            <a:ext cx="5739898" cy="38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8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1635-3148-5C47-1BAC-FD03E2C61BF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FB8BEEA-6DBD-3B7E-5473-39F7C508876C}"/>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D153551A-A9A5-02EB-1BC0-0FBC6C75437A}"/>
              </a:ext>
            </a:extLst>
          </p:cNvPr>
          <p:cNvSpPr>
            <a:spLocks noGrp="1"/>
          </p:cNvSpPr>
          <p:nvPr>
            <p:ph type="body" sz="quarter" idx="11"/>
          </p:nvPr>
        </p:nvSpPr>
        <p:spPr/>
        <p:txBody>
          <a:bodyPr/>
          <a:lstStyle/>
          <a:p>
            <a:r>
              <a:rPr lang="is-IS" dirty="0"/>
              <a:t>Nafnmyndastjórn áður fyrr</a:t>
            </a:r>
          </a:p>
        </p:txBody>
      </p:sp>
      <p:sp>
        <p:nvSpPr>
          <p:cNvPr id="4" name="Text Placeholder 3">
            <a:extLst>
              <a:ext uri="{FF2B5EF4-FFF2-40B4-BE49-F238E27FC236}">
                <a16:creationId xmlns:a16="http://schemas.microsoft.com/office/drawing/2014/main" id="{7D9301ED-1D6B-71AA-01A6-08BF3B61F8B9}"/>
              </a:ext>
            </a:extLst>
          </p:cNvPr>
          <p:cNvSpPr>
            <a:spLocks noGrp="1"/>
          </p:cNvSpPr>
          <p:nvPr>
            <p:ph type="body" sz="quarter" idx="10"/>
          </p:nvPr>
        </p:nvSpPr>
        <p:spPr>
          <a:xfrm>
            <a:off x="875292" y="1991083"/>
            <a:ext cx="5329085" cy="3109450"/>
          </a:xfrm>
        </p:spPr>
        <p:txBody>
          <a:bodyPr/>
          <a:lstStyle/>
          <a:p>
            <a:r>
              <a:rPr lang="is-IS" dirty="0">
                <a:solidFill>
                  <a:schemeClr val="tx1"/>
                </a:solidFill>
              </a:rPr>
              <a:t>Umsýsla nafnmynda betri í Ölmu</a:t>
            </a:r>
          </a:p>
          <a:p>
            <a:r>
              <a:rPr lang="is-IS" dirty="0">
                <a:solidFill>
                  <a:schemeClr val="tx1"/>
                </a:solidFill>
              </a:rPr>
              <a:t>Í </a:t>
            </a:r>
            <a:r>
              <a:rPr lang="is-IS" dirty="0" err="1">
                <a:solidFill>
                  <a:schemeClr val="tx1"/>
                </a:solidFill>
              </a:rPr>
              <a:t>Aleph</a:t>
            </a:r>
            <a:r>
              <a:rPr lang="is-IS" dirty="0">
                <a:solidFill>
                  <a:schemeClr val="tx1"/>
                </a:solidFill>
              </a:rPr>
              <a:t> – keyrsla einu sinni í viku með ótengdum nafnmyndum</a:t>
            </a:r>
          </a:p>
          <a:p>
            <a:r>
              <a:rPr lang="is-IS" dirty="0">
                <a:solidFill>
                  <a:schemeClr val="tx1"/>
                </a:solidFill>
              </a:rPr>
              <a:t>Einn starfmaður á LBS-HBS í nýskráningum nafnmynda (svið 100)</a:t>
            </a:r>
          </a:p>
          <a:p>
            <a:r>
              <a:rPr lang="is-IS" dirty="0">
                <a:solidFill>
                  <a:schemeClr val="tx1"/>
                </a:solidFill>
              </a:rPr>
              <a:t>Annar starfsmaður sá um efnisorðin (6xx svið)</a:t>
            </a:r>
          </a:p>
        </p:txBody>
      </p:sp>
      <p:pic>
        <p:nvPicPr>
          <p:cNvPr id="2050" name="Picture 2" descr="Myndlýsing ekki til staðar.">
            <a:extLst>
              <a:ext uri="{FF2B5EF4-FFF2-40B4-BE49-F238E27FC236}">
                <a16:creationId xmlns:a16="http://schemas.microsoft.com/office/drawing/2014/main" id="{3F3B1D3C-C9AD-0E2D-886D-3CE5445DF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377" y="1738362"/>
            <a:ext cx="5272588" cy="430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is-IS" dirty="0"/>
          </a:p>
        </p:txBody>
      </p:sp>
      <p:sp>
        <p:nvSpPr>
          <p:cNvPr id="5" name="Text Placeholder 4"/>
          <p:cNvSpPr>
            <a:spLocks noGrp="1"/>
          </p:cNvSpPr>
          <p:nvPr>
            <p:ph type="body" sz="quarter" idx="11"/>
          </p:nvPr>
        </p:nvSpPr>
        <p:spPr>
          <a:xfrm>
            <a:off x="1754822" y="550053"/>
            <a:ext cx="8213725" cy="1486269"/>
          </a:xfrm>
        </p:spPr>
        <p:txBody>
          <a:bodyPr/>
          <a:lstStyle/>
          <a:p>
            <a:r>
              <a:rPr lang="is-IS" dirty="0" err="1"/>
              <a:t>Authority</a:t>
            </a:r>
            <a:r>
              <a:rPr lang="is-IS" dirty="0"/>
              <a:t> Control </a:t>
            </a:r>
            <a:r>
              <a:rPr lang="is-IS" dirty="0" err="1"/>
              <a:t>Task</a:t>
            </a:r>
            <a:r>
              <a:rPr lang="is-IS" dirty="0"/>
              <a:t> List Verkefnalisti fyrir nafnmyndastjórnun</a:t>
            </a:r>
            <a:br>
              <a:rPr lang="is-IS" dirty="0"/>
            </a:br>
            <a:endParaRPr lang="is-IS" dirty="0"/>
          </a:p>
        </p:txBody>
      </p:sp>
      <p:sp>
        <p:nvSpPr>
          <p:cNvPr id="4" name="Text Placeholder 3"/>
          <p:cNvSpPr>
            <a:spLocks noGrp="1"/>
          </p:cNvSpPr>
          <p:nvPr>
            <p:ph type="body" sz="quarter" idx="10"/>
          </p:nvPr>
        </p:nvSpPr>
        <p:spPr>
          <a:xfrm>
            <a:off x="1110953" y="2626467"/>
            <a:ext cx="9562744" cy="3090841"/>
          </a:xfrm>
        </p:spPr>
        <p:txBody>
          <a:bodyPr/>
          <a:lstStyle/>
          <a:p>
            <a:pPr marL="0" indent="0">
              <a:buNone/>
            </a:pPr>
            <a:r>
              <a:rPr lang="is-IS" dirty="0">
                <a:solidFill>
                  <a:schemeClr val="tx1"/>
                </a:solidFill>
              </a:rPr>
              <a:t>AUT listi</a:t>
            </a:r>
          </a:p>
        </p:txBody>
      </p:sp>
      <p:pic>
        <p:nvPicPr>
          <p:cNvPr id="3" name="Picture 2">
            <a:extLst>
              <a:ext uri="{FF2B5EF4-FFF2-40B4-BE49-F238E27FC236}">
                <a16:creationId xmlns:a16="http://schemas.microsoft.com/office/drawing/2014/main" id="{DC719A7B-858F-7209-A071-3D77A19CA512}"/>
              </a:ext>
            </a:extLst>
          </p:cNvPr>
          <p:cNvPicPr>
            <a:picLocks noChangeAspect="1"/>
          </p:cNvPicPr>
          <p:nvPr/>
        </p:nvPicPr>
        <p:blipFill>
          <a:blip r:embed="rId3"/>
          <a:stretch>
            <a:fillRect/>
          </a:stretch>
        </p:blipFill>
        <p:spPr>
          <a:xfrm>
            <a:off x="1170562" y="1766927"/>
            <a:ext cx="9850876" cy="3712845"/>
          </a:xfrm>
          <a:prstGeom prst="rect">
            <a:avLst/>
          </a:prstGeom>
        </p:spPr>
      </p:pic>
    </p:spTree>
    <p:extLst>
      <p:ext uri="{BB962C8B-B14F-4D97-AF65-F5344CB8AC3E}">
        <p14:creationId xmlns:p14="http://schemas.microsoft.com/office/powerpoint/2010/main" val="17164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EA13-929D-8540-8FC2-F4B2D04FB88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E3BA932-BA63-71EE-6FB8-18E15C33920E}"/>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3D204772-B030-9A0E-AEF1-BF14BE0EC1C8}"/>
              </a:ext>
            </a:extLst>
          </p:cNvPr>
          <p:cNvSpPr>
            <a:spLocks noGrp="1"/>
          </p:cNvSpPr>
          <p:nvPr>
            <p:ph type="body" sz="quarter" idx="11"/>
          </p:nvPr>
        </p:nvSpPr>
        <p:spPr>
          <a:xfrm>
            <a:off x="1024459" y="271193"/>
            <a:ext cx="8213725" cy="1486269"/>
          </a:xfrm>
        </p:spPr>
        <p:txBody>
          <a:bodyPr/>
          <a:lstStyle/>
          <a:p>
            <a:br>
              <a:rPr lang="is-IS" dirty="0"/>
            </a:br>
            <a:r>
              <a:rPr lang="is-IS" dirty="0"/>
              <a:t>Nafnmyndaráð</a:t>
            </a:r>
          </a:p>
        </p:txBody>
      </p:sp>
      <p:sp>
        <p:nvSpPr>
          <p:cNvPr id="4" name="Text Placeholder 3">
            <a:extLst>
              <a:ext uri="{FF2B5EF4-FFF2-40B4-BE49-F238E27FC236}">
                <a16:creationId xmlns:a16="http://schemas.microsoft.com/office/drawing/2014/main" id="{D971E808-C8A9-07BE-544D-E8E3B18BC535}"/>
              </a:ext>
            </a:extLst>
          </p:cNvPr>
          <p:cNvSpPr>
            <a:spLocks noGrp="1"/>
          </p:cNvSpPr>
          <p:nvPr>
            <p:ph type="body" sz="quarter" idx="10"/>
          </p:nvPr>
        </p:nvSpPr>
        <p:spPr>
          <a:xfrm>
            <a:off x="903430" y="1757462"/>
            <a:ext cx="5516826" cy="3657602"/>
          </a:xfrm>
        </p:spPr>
        <p:txBody>
          <a:bodyPr/>
          <a:lstStyle/>
          <a:p>
            <a:r>
              <a:rPr lang="is-IS" dirty="0">
                <a:solidFill>
                  <a:schemeClr val="tx1"/>
                </a:solidFill>
              </a:rPr>
              <a:t>Sjö í nafnmyndaráði</a:t>
            </a:r>
          </a:p>
          <a:p>
            <a:r>
              <a:rPr lang="is-IS" dirty="0">
                <a:solidFill>
                  <a:schemeClr val="tx1"/>
                </a:solidFill>
              </a:rPr>
              <a:t>Þrjú sjá um mannanöfn (svið 100, 600, 700 og 800)</a:t>
            </a:r>
          </a:p>
          <a:p>
            <a:r>
              <a:rPr lang="is-IS" dirty="0">
                <a:solidFill>
                  <a:schemeClr val="tx1"/>
                </a:solidFill>
              </a:rPr>
              <a:t>Þrjú sjá um skipulagsheildir (svið 110, 610, 710 og 810</a:t>
            </a:r>
          </a:p>
          <a:p>
            <a:r>
              <a:rPr lang="is-IS" dirty="0">
                <a:solidFill>
                  <a:schemeClr val="tx1"/>
                </a:solidFill>
              </a:rPr>
              <a:t>Hver og eitt tekur fyrir mánuð í einu til að fara  yfir</a:t>
            </a:r>
          </a:p>
          <a:p>
            <a:r>
              <a:rPr lang="is-IS" dirty="0">
                <a:solidFill>
                  <a:schemeClr val="tx1"/>
                </a:solidFill>
              </a:rPr>
              <a:t>Ein sér um efniorð (svið 650, 651)</a:t>
            </a:r>
          </a:p>
          <a:p>
            <a:r>
              <a:rPr lang="is-IS" dirty="0">
                <a:solidFill>
                  <a:schemeClr val="tx1"/>
                </a:solidFill>
              </a:rPr>
              <a:t>2-300 nýjar nafnmyndir búnar til á mánuði</a:t>
            </a:r>
          </a:p>
        </p:txBody>
      </p:sp>
      <p:pic>
        <p:nvPicPr>
          <p:cNvPr id="2" name="Picture 1">
            <a:extLst>
              <a:ext uri="{FF2B5EF4-FFF2-40B4-BE49-F238E27FC236}">
                <a16:creationId xmlns:a16="http://schemas.microsoft.com/office/drawing/2014/main" id="{51E22402-AC9E-BCBC-B632-8E20BBBB1C17}"/>
              </a:ext>
            </a:extLst>
          </p:cNvPr>
          <p:cNvPicPr>
            <a:picLocks noChangeAspect="1"/>
          </p:cNvPicPr>
          <p:nvPr/>
        </p:nvPicPr>
        <p:blipFill>
          <a:blip r:embed="rId3"/>
          <a:stretch>
            <a:fillRect/>
          </a:stretch>
        </p:blipFill>
        <p:spPr>
          <a:xfrm>
            <a:off x="7354111" y="363706"/>
            <a:ext cx="4499859" cy="6223101"/>
          </a:xfrm>
          <a:prstGeom prst="rect">
            <a:avLst/>
          </a:prstGeom>
        </p:spPr>
      </p:pic>
    </p:spTree>
    <p:extLst>
      <p:ext uri="{BB962C8B-B14F-4D97-AF65-F5344CB8AC3E}">
        <p14:creationId xmlns:p14="http://schemas.microsoft.com/office/powerpoint/2010/main" val="286024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3D98-B071-F19F-00BB-1596F588EE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EA1FCD9-B46F-4FA1-E880-9A90CC684E38}"/>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D7C78160-35FC-B5D9-537A-9B78523A4CEB}"/>
              </a:ext>
            </a:extLst>
          </p:cNvPr>
          <p:cNvSpPr>
            <a:spLocks noGrp="1"/>
          </p:cNvSpPr>
          <p:nvPr>
            <p:ph type="body" sz="quarter" idx="11"/>
          </p:nvPr>
        </p:nvSpPr>
        <p:spPr>
          <a:xfrm>
            <a:off x="2066108" y="489475"/>
            <a:ext cx="8213725" cy="623722"/>
          </a:xfrm>
        </p:spPr>
        <p:txBody>
          <a:bodyPr/>
          <a:lstStyle/>
          <a:p>
            <a:r>
              <a:rPr lang="is-IS" dirty="0"/>
              <a:t>Ýmsar birtingamyndir nafnmynda</a:t>
            </a:r>
          </a:p>
        </p:txBody>
      </p:sp>
      <p:sp>
        <p:nvSpPr>
          <p:cNvPr id="4" name="Text Placeholder 3">
            <a:extLst>
              <a:ext uri="{FF2B5EF4-FFF2-40B4-BE49-F238E27FC236}">
                <a16:creationId xmlns:a16="http://schemas.microsoft.com/office/drawing/2014/main" id="{BB8397EF-3A68-8527-6749-1299815B4DFD}"/>
              </a:ext>
            </a:extLst>
          </p:cNvPr>
          <p:cNvSpPr>
            <a:spLocks noGrp="1"/>
          </p:cNvSpPr>
          <p:nvPr>
            <p:ph type="body" sz="quarter" idx="10"/>
          </p:nvPr>
        </p:nvSpPr>
        <p:spPr>
          <a:xfrm>
            <a:off x="1110953" y="1385455"/>
            <a:ext cx="9562744" cy="4331854"/>
          </a:xfrm>
        </p:spPr>
        <p:txBody>
          <a:bodyPr/>
          <a:lstStyle/>
          <a:p>
            <a:pPr marL="0" indent="0">
              <a:buNone/>
            </a:pPr>
            <a:endParaRPr lang="is-IS" dirty="0">
              <a:solidFill>
                <a:schemeClr val="tx1"/>
              </a:solidFill>
            </a:endParaRPr>
          </a:p>
        </p:txBody>
      </p:sp>
      <p:pic>
        <p:nvPicPr>
          <p:cNvPr id="7" name="Picture 6">
            <a:extLst>
              <a:ext uri="{FF2B5EF4-FFF2-40B4-BE49-F238E27FC236}">
                <a16:creationId xmlns:a16="http://schemas.microsoft.com/office/drawing/2014/main" id="{65A5B476-CA87-57E8-C06D-8C641DDBA799}"/>
              </a:ext>
            </a:extLst>
          </p:cNvPr>
          <p:cNvPicPr>
            <a:picLocks noChangeAspect="1"/>
          </p:cNvPicPr>
          <p:nvPr/>
        </p:nvPicPr>
        <p:blipFill>
          <a:blip r:embed="rId3"/>
          <a:stretch>
            <a:fillRect/>
          </a:stretch>
        </p:blipFill>
        <p:spPr>
          <a:xfrm>
            <a:off x="1110953" y="1385455"/>
            <a:ext cx="4877481" cy="1038370"/>
          </a:xfrm>
          <a:prstGeom prst="rect">
            <a:avLst/>
          </a:prstGeom>
        </p:spPr>
      </p:pic>
      <p:pic>
        <p:nvPicPr>
          <p:cNvPr id="11" name="Picture 10">
            <a:extLst>
              <a:ext uri="{FF2B5EF4-FFF2-40B4-BE49-F238E27FC236}">
                <a16:creationId xmlns:a16="http://schemas.microsoft.com/office/drawing/2014/main" id="{002E2E63-CBD0-4A7F-CA45-454684179CC6}"/>
              </a:ext>
            </a:extLst>
          </p:cNvPr>
          <p:cNvPicPr>
            <a:picLocks noChangeAspect="1"/>
          </p:cNvPicPr>
          <p:nvPr/>
        </p:nvPicPr>
        <p:blipFill>
          <a:blip r:embed="rId4"/>
          <a:stretch>
            <a:fillRect/>
          </a:stretch>
        </p:blipFill>
        <p:spPr>
          <a:xfrm>
            <a:off x="1173463" y="2824224"/>
            <a:ext cx="4610743" cy="1076475"/>
          </a:xfrm>
          <a:prstGeom prst="rect">
            <a:avLst/>
          </a:prstGeom>
        </p:spPr>
      </p:pic>
      <p:pic>
        <p:nvPicPr>
          <p:cNvPr id="13" name="Picture 12">
            <a:extLst>
              <a:ext uri="{FF2B5EF4-FFF2-40B4-BE49-F238E27FC236}">
                <a16:creationId xmlns:a16="http://schemas.microsoft.com/office/drawing/2014/main" id="{AAE4F54F-353E-D6B5-F712-B22D8FCB9F39}"/>
              </a:ext>
            </a:extLst>
          </p:cNvPr>
          <p:cNvPicPr>
            <a:picLocks noChangeAspect="1"/>
          </p:cNvPicPr>
          <p:nvPr/>
        </p:nvPicPr>
        <p:blipFill>
          <a:blip r:embed="rId5"/>
          <a:stretch>
            <a:fillRect/>
          </a:stretch>
        </p:blipFill>
        <p:spPr>
          <a:xfrm>
            <a:off x="6570782" y="1434500"/>
            <a:ext cx="3724795" cy="1810003"/>
          </a:xfrm>
          <a:prstGeom prst="rect">
            <a:avLst/>
          </a:prstGeom>
        </p:spPr>
      </p:pic>
    </p:spTree>
    <p:extLst>
      <p:ext uri="{BB962C8B-B14F-4D97-AF65-F5344CB8AC3E}">
        <p14:creationId xmlns:p14="http://schemas.microsoft.com/office/powerpoint/2010/main" val="175166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E0AC-41AC-29A2-F669-8EF8D3B15F7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EBD9E43-F4E4-9925-B6A4-0197D56FCF3B}"/>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7D06BC62-0023-D8A0-108C-8D2763428653}"/>
              </a:ext>
            </a:extLst>
          </p:cNvPr>
          <p:cNvSpPr>
            <a:spLocks noGrp="1"/>
          </p:cNvSpPr>
          <p:nvPr>
            <p:ph type="body" sz="quarter" idx="11"/>
          </p:nvPr>
        </p:nvSpPr>
        <p:spPr>
          <a:xfrm>
            <a:off x="1024459" y="271193"/>
            <a:ext cx="8213725" cy="1486269"/>
          </a:xfrm>
        </p:spPr>
        <p:txBody>
          <a:bodyPr/>
          <a:lstStyle/>
          <a:p>
            <a:br>
              <a:rPr lang="is-IS" dirty="0"/>
            </a:br>
            <a:r>
              <a:rPr lang="is-IS" dirty="0"/>
              <a:t>Nafnmyndaráð</a:t>
            </a:r>
          </a:p>
        </p:txBody>
      </p:sp>
      <p:sp>
        <p:nvSpPr>
          <p:cNvPr id="4" name="Text Placeholder 3">
            <a:extLst>
              <a:ext uri="{FF2B5EF4-FFF2-40B4-BE49-F238E27FC236}">
                <a16:creationId xmlns:a16="http://schemas.microsoft.com/office/drawing/2014/main" id="{1E121770-A79E-D025-F3D7-DEB6684B04A7}"/>
              </a:ext>
            </a:extLst>
          </p:cNvPr>
          <p:cNvSpPr>
            <a:spLocks noGrp="1"/>
          </p:cNvSpPr>
          <p:nvPr>
            <p:ph type="body" sz="quarter" idx="10"/>
          </p:nvPr>
        </p:nvSpPr>
        <p:spPr>
          <a:xfrm>
            <a:off x="1024459" y="1426720"/>
            <a:ext cx="5516826" cy="4448785"/>
          </a:xfrm>
        </p:spPr>
        <p:txBody>
          <a:bodyPr/>
          <a:lstStyle/>
          <a:p>
            <a:r>
              <a:rPr lang="is-IS" dirty="0">
                <a:solidFill>
                  <a:schemeClr val="tx1"/>
                </a:solidFill>
              </a:rPr>
              <a:t>Sjö í nafnmyndaráði</a:t>
            </a:r>
          </a:p>
          <a:p>
            <a:r>
              <a:rPr lang="is-IS" dirty="0">
                <a:solidFill>
                  <a:schemeClr val="tx1"/>
                </a:solidFill>
              </a:rPr>
              <a:t>Þrjú sjá um mannanöfn (svið 100, 600, 700 og 800)</a:t>
            </a:r>
          </a:p>
          <a:p>
            <a:r>
              <a:rPr lang="is-IS" dirty="0">
                <a:solidFill>
                  <a:schemeClr val="tx1"/>
                </a:solidFill>
              </a:rPr>
              <a:t>Þrjú sjá um skipulagsheildir (svið 110, 610, 710 og 810</a:t>
            </a:r>
          </a:p>
          <a:p>
            <a:r>
              <a:rPr lang="is-IS" dirty="0">
                <a:solidFill>
                  <a:schemeClr val="tx1"/>
                </a:solidFill>
              </a:rPr>
              <a:t>Hver og eitt tekur fyrir mánuð í einu til að fara  yfir</a:t>
            </a:r>
          </a:p>
          <a:p>
            <a:r>
              <a:rPr lang="is-IS" dirty="0">
                <a:solidFill>
                  <a:schemeClr val="tx1"/>
                </a:solidFill>
              </a:rPr>
              <a:t>Ein sér um efniorð (svið 650, 651)</a:t>
            </a:r>
          </a:p>
          <a:p>
            <a:r>
              <a:rPr lang="is-IS" dirty="0">
                <a:solidFill>
                  <a:schemeClr val="tx1"/>
                </a:solidFill>
              </a:rPr>
              <a:t>2-300 nýjar nafnmyndir búnar til á mánuði</a:t>
            </a:r>
          </a:p>
          <a:p>
            <a:r>
              <a:rPr lang="is-IS" dirty="0">
                <a:solidFill>
                  <a:schemeClr val="tx1"/>
                </a:solidFill>
              </a:rPr>
              <a:t>Mikið af ótengdum nafnmyndum fyrir skipulagsheildir og ritraðir</a:t>
            </a:r>
          </a:p>
          <a:p>
            <a:r>
              <a:rPr lang="is-IS" dirty="0">
                <a:solidFill>
                  <a:schemeClr val="tx1"/>
                </a:solidFill>
              </a:rPr>
              <a:t>Nafnmyndavinna fyrir ritaðir er enginn enn sem komið er</a:t>
            </a:r>
          </a:p>
          <a:p>
            <a:endParaRPr lang="is-IS" dirty="0">
              <a:solidFill>
                <a:schemeClr val="tx1"/>
              </a:solidFill>
            </a:endParaRPr>
          </a:p>
        </p:txBody>
      </p:sp>
      <p:pic>
        <p:nvPicPr>
          <p:cNvPr id="2" name="Picture 1">
            <a:extLst>
              <a:ext uri="{FF2B5EF4-FFF2-40B4-BE49-F238E27FC236}">
                <a16:creationId xmlns:a16="http://schemas.microsoft.com/office/drawing/2014/main" id="{3F832CFC-4EF0-D36E-CDC2-B5969E08FD89}"/>
              </a:ext>
            </a:extLst>
          </p:cNvPr>
          <p:cNvPicPr>
            <a:picLocks noChangeAspect="1"/>
          </p:cNvPicPr>
          <p:nvPr/>
        </p:nvPicPr>
        <p:blipFill>
          <a:blip r:embed="rId3"/>
          <a:stretch>
            <a:fillRect/>
          </a:stretch>
        </p:blipFill>
        <p:spPr>
          <a:xfrm>
            <a:off x="7354111" y="363706"/>
            <a:ext cx="4499859" cy="6223101"/>
          </a:xfrm>
          <a:prstGeom prst="rect">
            <a:avLst/>
          </a:prstGeom>
        </p:spPr>
      </p:pic>
    </p:spTree>
    <p:extLst>
      <p:ext uri="{BB962C8B-B14F-4D97-AF65-F5344CB8AC3E}">
        <p14:creationId xmlns:p14="http://schemas.microsoft.com/office/powerpoint/2010/main" val="37107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F307-CE32-FC04-3377-555A2BB61F1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6E9D2C-C084-35F0-B952-82ABEDF235E8}"/>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6C60E04C-3746-D884-CCC9-A1D9A72699F7}"/>
              </a:ext>
            </a:extLst>
          </p:cNvPr>
          <p:cNvSpPr>
            <a:spLocks noGrp="1"/>
          </p:cNvSpPr>
          <p:nvPr>
            <p:ph type="body" sz="quarter" idx="11"/>
          </p:nvPr>
        </p:nvSpPr>
        <p:spPr/>
        <p:txBody>
          <a:bodyPr/>
          <a:lstStyle/>
          <a:p>
            <a:r>
              <a:rPr lang="is-IS" dirty="0"/>
              <a:t>Njósnir á „djúpvefnum“ í þágu nafnmyndstjórnar</a:t>
            </a:r>
          </a:p>
        </p:txBody>
      </p:sp>
      <p:sp>
        <p:nvSpPr>
          <p:cNvPr id="4" name="Text Placeholder 3">
            <a:extLst>
              <a:ext uri="{FF2B5EF4-FFF2-40B4-BE49-F238E27FC236}">
                <a16:creationId xmlns:a16="http://schemas.microsoft.com/office/drawing/2014/main" id="{B64530F7-6727-B754-97AA-5FDE4674784F}"/>
              </a:ext>
            </a:extLst>
          </p:cNvPr>
          <p:cNvSpPr>
            <a:spLocks noGrp="1"/>
          </p:cNvSpPr>
          <p:nvPr>
            <p:ph type="body" sz="quarter" idx="10"/>
          </p:nvPr>
        </p:nvSpPr>
        <p:spPr>
          <a:xfrm>
            <a:off x="1754822" y="1881824"/>
            <a:ext cx="9562744" cy="4331854"/>
          </a:xfrm>
        </p:spPr>
        <p:txBody>
          <a:bodyPr/>
          <a:lstStyle/>
          <a:p>
            <a:pPr marL="0" indent="0">
              <a:buNone/>
            </a:pPr>
            <a:r>
              <a:rPr lang="is-IS" dirty="0">
                <a:solidFill>
                  <a:schemeClr val="tx1"/>
                </a:solidFill>
              </a:rPr>
              <a:t>Helstu hjálpartæki:</a:t>
            </a:r>
          </a:p>
          <a:p>
            <a:r>
              <a:rPr lang="is-IS" dirty="0">
                <a:solidFill>
                  <a:schemeClr val="tx1"/>
                </a:solidFill>
              </a:rPr>
              <a:t>Þjóðskrá</a:t>
            </a:r>
          </a:p>
          <a:p>
            <a:r>
              <a:rPr lang="is-IS" dirty="0">
                <a:solidFill>
                  <a:schemeClr val="tx1"/>
                </a:solidFill>
              </a:rPr>
              <a:t>Íslendingabók</a:t>
            </a:r>
          </a:p>
          <a:p>
            <a:r>
              <a:rPr lang="is-IS" dirty="0">
                <a:solidFill>
                  <a:schemeClr val="tx1"/>
                </a:solidFill>
              </a:rPr>
              <a:t>Facebook</a:t>
            </a:r>
          </a:p>
          <a:p>
            <a:r>
              <a:rPr lang="is-IS" dirty="0">
                <a:solidFill>
                  <a:schemeClr val="tx1"/>
                </a:solidFill>
              </a:rPr>
              <a:t>timarit.is</a:t>
            </a:r>
          </a:p>
          <a:p>
            <a:r>
              <a:rPr lang="is-IS" dirty="0">
                <a:solidFill>
                  <a:schemeClr val="tx1"/>
                </a:solidFill>
              </a:rPr>
              <a:t>ja.is</a:t>
            </a:r>
          </a:p>
          <a:p>
            <a:r>
              <a:rPr lang="is-IS" dirty="0">
                <a:solidFill>
                  <a:schemeClr val="tx1"/>
                </a:solidFill>
              </a:rPr>
              <a:t>„</a:t>
            </a:r>
            <a:r>
              <a:rPr lang="is-IS" dirty="0" err="1">
                <a:solidFill>
                  <a:schemeClr val="tx1"/>
                </a:solidFill>
              </a:rPr>
              <a:t>gúgl</a:t>
            </a:r>
            <a:r>
              <a:rPr lang="is-IS" dirty="0">
                <a:solidFill>
                  <a:schemeClr val="tx1"/>
                </a:solidFill>
              </a:rPr>
              <a:t>“</a:t>
            </a:r>
          </a:p>
        </p:txBody>
      </p:sp>
      <p:pic>
        <p:nvPicPr>
          <p:cNvPr id="9" name="Picture 8">
            <a:extLst>
              <a:ext uri="{FF2B5EF4-FFF2-40B4-BE49-F238E27FC236}">
                <a16:creationId xmlns:a16="http://schemas.microsoft.com/office/drawing/2014/main" id="{30054ABE-4514-9F04-C112-570872F4236E}"/>
              </a:ext>
            </a:extLst>
          </p:cNvPr>
          <p:cNvPicPr>
            <a:picLocks noChangeAspect="1"/>
          </p:cNvPicPr>
          <p:nvPr/>
        </p:nvPicPr>
        <p:blipFill>
          <a:blip r:embed="rId3"/>
          <a:stretch>
            <a:fillRect/>
          </a:stretch>
        </p:blipFill>
        <p:spPr>
          <a:xfrm>
            <a:off x="5564223" y="1592492"/>
            <a:ext cx="6393510" cy="4404418"/>
          </a:xfrm>
          <a:prstGeom prst="rect">
            <a:avLst/>
          </a:prstGeom>
        </p:spPr>
      </p:pic>
    </p:spTree>
    <p:extLst>
      <p:ext uri="{BB962C8B-B14F-4D97-AF65-F5344CB8AC3E}">
        <p14:creationId xmlns:p14="http://schemas.microsoft.com/office/powerpoint/2010/main" val="80231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F4E3D-E911-D6A2-EE5E-5A3D1FFDF38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600F747-D836-E180-0DA0-878549117508}"/>
              </a:ext>
            </a:extLst>
          </p:cNvPr>
          <p:cNvSpPr>
            <a:spLocks noGrp="1"/>
          </p:cNvSpPr>
          <p:nvPr>
            <p:ph type="body" sz="quarter" idx="12"/>
          </p:nvPr>
        </p:nvSpPr>
        <p:spPr/>
        <p:txBody>
          <a:bodyPr/>
          <a:lstStyle/>
          <a:p>
            <a:endParaRPr lang="is-IS" dirty="0"/>
          </a:p>
        </p:txBody>
      </p:sp>
      <p:sp>
        <p:nvSpPr>
          <p:cNvPr id="5" name="Text Placeholder 4">
            <a:extLst>
              <a:ext uri="{FF2B5EF4-FFF2-40B4-BE49-F238E27FC236}">
                <a16:creationId xmlns:a16="http://schemas.microsoft.com/office/drawing/2014/main" id="{75AA92BB-BB63-11E7-AE8C-69358E41E741}"/>
              </a:ext>
            </a:extLst>
          </p:cNvPr>
          <p:cNvSpPr>
            <a:spLocks noGrp="1"/>
          </p:cNvSpPr>
          <p:nvPr>
            <p:ph type="body" sz="quarter" idx="11"/>
          </p:nvPr>
        </p:nvSpPr>
        <p:spPr>
          <a:xfrm>
            <a:off x="3810601" y="489475"/>
            <a:ext cx="8213725" cy="623722"/>
          </a:xfrm>
        </p:spPr>
        <p:txBody>
          <a:bodyPr/>
          <a:lstStyle/>
          <a:p>
            <a:r>
              <a:rPr lang="is-IS" dirty="0"/>
              <a:t>Hver er hvað?</a:t>
            </a:r>
          </a:p>
        </p:txBody>
      </p:sp>
      <p:sp>
        <p:nvSpPr>
          <p:cNvPr id="4" name="Text Placeholder 3">
            <a:extLst>
              <a:ext uri="{FF2B5EF4-FFF2-40B4-BE49-F238E27FC236}">
                <a16:creationId xmlns:a16="http://schemas.microsoft.com/office/drawing/2014/main" id="{1AE3F0A2-A2F7-A01F-2193-65E0F175E39A}"/>
              </a:ext>
            </a:extLst>
          </p:cNvPr>
          <p:cNvSpPr>
            <a:spLocks noGrp="1"/>
          </p:cNvSpPr>
          <p:nvPr>
            <p:ph type="body" sz="quarter" idx="10"/>
          </p:nvPr>
        </p:nvSpPr>
        <p:spPr>
          <a:xfrm>
            <a:off x="1110953" y="1385455"/>
            <a:ext cx="9562744" cy="4331854"/>
          </a:xfrm>
        </p:spPr>
        <p:txBody>
          <a:bodyPr/>
          <a:lstStyle/>
          <a:p>
            <a:pPr marL="0" indent="0">
              <a:buNone/>
            </a:pPr>
            <a:endParaRPr lang="is-IS" dirty="0">
              <a:solidFill>
                <a:schemeClr val="tx1"/>
              </a:solidFill>
            </a:endParaRPr>
          </a:p>
        </p:txBody>
      </p:sp>
      <p:pic>
        <p:nvPicPr>
          <p:cNvPr id="3" name="Picture 2">
            <a:extLst>
              <a:ext uri="{FF2B5EF4-FFF2-40B4-BE49-F238E27FC236}">
                <a16:creationId xmlns:a16="http://schemas.microsoft.com/office/drawing/2014/main" id="{EEFC8B88-FC30-A1C4-D73A-18ED3C8F6C6C}"/>
              </a:ext>
            </a:extLst>
          </p:cNvPr>
          <p:cNvPicPr>
            <a:picLocks noChangeAspect="1"/>
          </p:cNvPicPr>
          <p:nvPr/>
        </p:nvPicPr>
        <p:blipFill>
          <a:blip r:embed="rId3"/>
          <a:stretch>
            <a:fillRect/>
          </a:stretch>
        </p:blipFill>
        <p:spPr>
          <a:xfrm>
            <a:off x="3186648" y="1189321"/>
            <a:ext cx="4601965" cy="5570458"/>
          </a:xfrm>
          <a:prstGeom prst="rect">
            <a:avLst/>
          </a:prstGeom>
        </p:spPr>
      </p:pic>
    </p:spTree>
    <p:extLst>
      <p:ext uri="{BB962C8B-B14F-4D97-AF65-F5344CB8AC3E}">
        <p14:creationId xmlns:p14="http://schemas.microsoft.com/office/powerpoint/2010/main" val="280316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S 85019 PPT_kynning_0412" id="{24C04DB7-11A3-464A-94F1-E6E6AEFF337A}" vid="{F77571A6-713C-A54B-BDAA-542AB8498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3035</TotalTime>
  <Words>1331</Words>
  <Application>Microsoft Office PowerPoint</Application>
  <PresentationFormat>Widescreen</PresentationFormat>
  <Paragraphs>63</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DINPro-Light</vt:lpstr>
      <vt:lpstr>DINPro-Medium</vt:lpstr>
      <vt:lpstr>DINPro-Regular</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Sigurdur Armannsson</dc:creator>
  <cp:lastModifiedBy>Sigurgeir Finnsson - LBS</cp:lastModifiedBy>
  <cp:revision>83</cp:revision>
  <cp:lastPrinted>2017-12-05T09:44:59Z</cp:lastPrinted>
  <dcterms:created xsi:type="dcterms:W3CDTF">2017-12-04T11:34:24Z</dcterms:created>
  <dcterms:modified xsi:type="dcterms:W3CDTF">2026-05-29T08:34:34Z</dcterms:modified>
</cp:coreProperties>
</file>